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Montserrat"/>
      <p:regular r:id="rId20"/>
      <p:bold r:id="rId21"/>
      <p:italic r:id="rId22"/>
      <p:boldItalic r:id="rId23"/>
    </p:embeddedFont>
    <p:embeddedFont>
      <p:font typeface="Cabin"/>
      <p:regular r:id="rId24"/>
      <p:bold r:id="rId25"/>
      <p:italic r:id="rId26"/>
      <p:boldItalic r:id="rId27"/>
    </p:embeddedFont>
    <p:embeddedFont>
      <p:font typeface="Roboto Condensed Light"/>
      <p:regular r:id="rId28"/>
      <p:bold r:id="rId29"/>
      <p:italic r:id="rId30"/>
      <p:boldItalic r:id="rId31"/>
    </p:embeddedFont>
    <p:embeddedFont>
      <p:font typeface="Montserrat ExtraBold"/>
      <p:bold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jzHJkhXPFCCRBe0uqqW7SUhn17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Cabin-regular.fntdata"/><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abin-italic.fntdata"/><Relationship Id="rId25" Type="http://schemas.openxmlformats.org/officeDocument/2006/relationships/font" Target="fonts/Cabin-bold.fntdata"/><Relationship Id="rId28" Type="http://schemas.openxmlformats.org/officeDocument/2006/relationships/font" Target="fonts/RobotoCondensedLight-regular.fntdata"/><Relationship Id="rId27" Type="http://schemas.openxmlformats.org/officeDocument/2006/relationships/font" Target="fonts/Cabin-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CondensedLigh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CondensedLight-boldItalic.fntdata"/><Relationship Id="rId30" Type="http://schemas.openxmlformats.org/officeDocument/2006/relationships/font" Target="fonts/RobotoCondensedLight-italic.fntdata"/><Relationship Id="rId11" Type="http://schemas.openxmlformats.org/officeDocument/2006/relationships/slide" Target="slides/slide7.xml"/><Relationship Id="rId33" Type="http://schemas.openxmlformats.org/officeDocument/2006/relationships/font" Target="fonts/MontserratExtraBold-boldItalic.fntdata"/><Relationship Id="rId10" Type="http://schemas.openxmlformats.org/officeDocument/2006/relationships/slide" Target="slides/slide6.xml"/><Relationship Id="rId32" Type="http://schemas.openxmlformats.org/officeDocument/2006/relationships/font" Target="fonts/MontserratExtraBold-bold.fntdata"/><Relationship Id="rId13" Type="http://schemas.openxmlformats.org/officeDocument/2006/relationships/slide" Target="slides/slide9.xml"/><Relationship Id="rId12" Type="http://schemas.openxmlformats.org/officeDocument/2006/relationships/slide" Target="slides/slide8.xml"/><Relationship Id="rId34"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1" name="Google Shape;176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8" name="Google Shape;176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5" name="Google Shape;177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3" name="Google Shape;180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8" name="Google Shape;181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0" name="Google Shape;183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4" name="Google Shape;175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51"/>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3000"/>
              <a:buNone/>
              <a:defRPr b="1" sz="3000">
                <a:solidFill>
                  <a:schemeClr val="lt1"/>
                </a:solidFill>
              </a:defRPr>
            </a:lvl1pPr>
            <a:lvl2pPr lvl="1" algn="ctr">
              <a:lnSpc>
                <a:spcPct val="100000"/>
              </a:lnSpc>
              <a:spcBef>
                <a:spcPts val="0"/>
              </a:spcBef>
              <a:spcAft>
                <a:spcPts val="0"/>
              </a:spcAft>
              <a:buClr>
                <a:schemeClr val="lt1"/>
              </a:buClr>
              <a:buSzPts val="3000"/>
              <a:buNone/>
              <a:defRPr b="1" sz="3000">
                <a:solidFill>
                  <a:schemeClr val="lt1"/>
                </a:solidFill>
              </a:defRPr>
            </a:lvl2pPr>
            <a:lvl3pPr lvl="2" algn="ctr">
              <a:lnSpc>
                <a:spcPct val="100000"/>
              </a:lnSpc>
              <a:spcBef>
                <a:spcPts val="0"/>
              </a:spcBef>
              <a:spcAft>
                <a:spcPts val="0"/>
              </a:spcAft>
              <a:buClr>
                <a:schemeClr val="lt1"/>
              </a:buClr>
              <a:buSzPts val="3000"/>
              <a:buNone/>
              <a:defRPr b="1" sz="3000">
                <a:solidFill>
                  <a:schemeClr val="lt1"/>
                </a:solidFill>
              </a:defRPr>
            </a:lvl3pPr>
            <a:lvl4pPr lvl="3" algn="ctr">
              <a:lnSpc>
                <a:spcPct val="100000"/>
              </a:lnSpc>
              <a:spcBef>
                <a:spcPts val="0"/>
              </a:spcBef>
              <a:spcAft>
                <a:spcPts val="0"/>
              </a:spcAft>
              <a:buClr>
                <a:schemeClr val="lt1"/>
              </a:buClr>
              <a:buSzPts val="3000"/>
              <a:buNone/>
              <a:defRPr b="1" sz="3000">
                <a:solidFill>
                  <a:schemeClr val="lt1"/>
                </a:solidFill>
              </a:defRPr>
            </a:lvl4pPr>
            <a:lvl5pPr lvl="4" algn="ctr">
              <a:lnSpc>
                <a:spcPct val="100000"/>
              </a:lnSpc>
              <a:spcBef>
                <a:spcPts val="0"/>
              </a:spcBef>
              <a:spcAft>
                <a:spcPts val="0"/>
              </a:spcAft>
              <a:buClr>
                <a:schemeClr val="lt1"/>
              </a:buClr>
              <a:buSzPts val="3000"/>
              <a:buNone/>
              <a:defRPr b="1" sz="3000">
                <a:solidFill>
                  <a:schemeClr val="lt1"/>
                </a:solidFill>
              </a:defRPr>
            </a:lvl5pPr>
            <a:lvl6pPr lvl="5" algn="ctr">
              <a:lnSpc>
                <a:spcPct val="100000"/>
              </a:lnSpc>
              <a:spcBef>
                <a:spcPts val="0"/>
              </a:spcBef>
              <a:spcAft>
                <a:spcPts val="0"/>
              </a:spcAft>
              <a:buClr>
                <a:schemeClr val="lt1"/>
              </a:buClr>
              <a:buSzPts val="3000"/>
              <a:buNone/>
              <a:defRPr b="1" sz="3000">
                <a:solidFill>
                  <a:schemeClr val="lt1"/>
                </a:solidFill>
              </a:defRPr>
            </a:lvl6pPr>
            <a:lvl7pPr lvl="6" algn="ctr">
              <a:lnSpc>
                <a:spcPct val="100000"/>
              </a:lnSpc>
              <a:spcBef>
                <a:spcPts val="0"/>
              </a:spcBef>
              <a:spcAft>
                <a:spcPts val="0"/>
              </a:spcAft>
              <a:buClr>
                <a:schemeClr val="lt1"/>
              </a:buClr>
              <a:buSzPts val="3000"/>
              <a:buNone/>
              <a:defRPr b="1" sz="3000">
                <a:solidFill>
                  <a:schemeClr val="lt1"/>
                </a:solidFill>
              </a:defRPr>
            </a:lvl7pPr>
            <a:lvl8pPr lvl="7" algn="ctr">
              <a:lnSpc>
                <a:spcPct val="100000"/>
              </a:lnSpc>
              <a:spcBef>
                <a:spcPts val="0"/>
              </a:spcBef>
              <a:spcAft>
                <a:spcPts val="0"/>
              </a:spcAft>
              <a:buClr>
                <a:schemeClr val="lt1"/>
              </a:buClr>
              <a:buSzPts val="3000"/>
              <a:buNone/>
              <a:defRPr b="1" sz="3000">
                <a:solidFill>
                  <a:schemeClr val="lt1"/>
                </a:solidFill>
              </a:defRPr>
            </a:lvl8pPr>
            <a:lvl9pPr lvl="8" algn="ctr">
              <a:lnSpc>
                <a:spcPct val="100000"/>
              </a:lnSpc>
              <a:spcBef>
                <a:spcPts val="0"/>
              </a:spcBef>
              <a:spcAft>
                <a:spcPts val="0"/>
              </a:spcAft>
              <a:buClr>
                <a:schemeClr val="lt1"/>
              </a:buClr>
              <a:buSzPts val="3000"/>
              <a:buNone/>
              <a:defRPr b="1" sz="3000">
                <a:solidFill>
                  <a:schemeClr val="lt1"/>
                </a:solidFill>
              </a:defRPr>
            </a:lvl9pPr>
          </a:lstStyle>
          <a:p/>
        </p:txBody>
      </p:sp>
      <p:sp>
        <p:nvSpPr>
          <p:cNvPr id="10" name="Google Shape;10;p51"/>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75"/>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50" name="Google Shape;50;p75"/>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51" name="Google Shape;51;p75"/>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52" name="Google Shape;52;p75"/>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53" name="Google Shape;53;p75"/>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54" name="Google Shape;54;p75"/>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5" name="Google Shape;55;p75"/>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56" name="Google Shape;56;p75"/>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7" name="Google Shape;57;p75"/>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68"/>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60" name="Google Shape;60;p68"/>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accent1"/>
              </a:buClr>
              <a:buSzPts val="1800"/>
              <a:buChar char="●"/>
              <a:defRPr>
                <a:solidFill>
                  <a:schemeClr val="accent1"/>
                </a:solidFill>
              </a:defRPr>
            </a:lvl1pPr>
            <a:lvl2pPr indent="-342900" lvl="1" marL="91440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52"/>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3600"/>
              <a:buNone/>
              <a:defRPr b="1" sz="36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63" name="Google Shape;63;p52"/>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53"/>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66" name="Google Shape;66;p53"/>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algn="l">
              <a:lnSpc>
                <a:spcPct val="100000"/>
              </a:lnSpc>
              <a:spcBef>
                <a:spcPts val="0"/>
              </a:spcBef>
              <a:spcAft>
                <a:spcPts val="0"/>
              </a:spcAft>
              <a:buClr>
                <a:schemeClr val="lt1"/>
              </a:buClr>
              <a:buSzPts val="1150"/>
              <a:buChar char="●"/>
              <a:defRPr sz="1150">
                <a:solidFill>
                  <a:schemeClr val="lt1"/>
                </a:solidFill>
              </a:defRPr>
            </a:lvl1pPr>
            <a:lvl2pPr indent="-301625" lvl="1" marL="914400" algn="l">
              <a:lnSpc>
                <a:spcPct val="100000"/>
              </a:lnSpc>
              <a:spcBef>
                <a:spcPts val="1600"/>
              </a:spcBef>
              <a:spcAft>
                <a:spcPts val="0"/>
              </a:spcAft>
              <a:buClr>
                <a:schemeClr val="lt1"/>
              </a:buClr>
              <a:buSzPts val="1150"/>
              <a:buChar char="○"/>
              <a:defRPr sz="1150">
                <a:solidFill>
                  <a:schemeClr val="lt1"/>
                </a:solidFill>
              </a:defRPr>
            </a:lvl2pPr>
            <a:lvl3pPr indent="-301625" lvl="2" marL="1371600" algn="l">
              <a:lnSpc>
                <a:spcPct val="100000"/>
              </a:lnSpc>
              <a:spcBef>
                <a:spcPts val="1600"/>
              </a:spcBef>
              <a:spcAft>
                <a:spcPts val="0"/>
              </a:spcAft>
              <a:buClr>
                <a:schemeClr val="lt1"/>
              </a:buClr>
              <a:buSzPts val="1150"/>
              <a:buChar char="■"/>
              <a:defRPr sz="1150">
                <a:solidFill>
                  <a:schemeClr val="lt1"/>
                </a:solidFill>
              </a:defRPr>
            </a:lvl3pPr>
            <a:lvl4pPr indent="-301625" lvl="3" marL="1828800" algn="l">
              <a:lnSpc>
                <a:spcPct val="100000"/>
              </a:lnSpc>
              <a:spcBef>
                <a:spcPts val="1600"/>
              </a:spcBef>
              <a:spcAft>
                <a:spcPts val="0"/>
              </a:spcAft>
              <a:buClr>
                <a:schemeClr val="lt1"/>
              </a:buClr>
              <a:buSzPts val="1150"/>
              <a:buChar char="●"/>
              <a:defRPr sz="1150">
                <a:solidFill>
                  <a:schemeClr val="lt1"/>
                </a:solidFill>
              </a:defRPr>
            </a:lvl4pPr>
            <a:lvl5pPr indent="-301625" lvl="4" marL="2286000" algn="l">
              <a:lnSpc>
                <a:spcPct val="100000"/>
              </a:lnSpc>
              <a:spcBef>
                <a:spcPts val="1600"/>
              </a:spcBef>
              <a:spcAft>
                <a:spcPts val="0"/>
              </a:spcAft>
              <a:buClr>
                <a:schemeClr val="lt1"/>
              </a:buClr>
              <a:buSzPts val="1150"/>
              <a:buChar char="○"/>
              <a:defRPr sz="1150">
                <a:solidFill>
                  <a:schemeClr val="lt1"/>
                </a:solidFill>
              </a:defRPr>
            </a:lvl5pPr>
            <a:lvl6pPr indent="-301625" lvl="5" marL="2743200" algn="l">
              <a:lnSpc>
                <a:spcPct val="100000"/>
              </a:lnSpc>
              <a:spcBef>
                <a:spcPts val="1600"/>
              </a:spcBef>
              <a:spcAft>
                <a:spcPts val="0"/>
              </a:spcAft>
              <a:buClr>
                <a:schemeClr val="lt1"/>
              </a:buClr>
              <a:buSzPts val="1150"/>
              <a:buChar char="■"/>
              <a:defRPr sz="1150">
                <a:solidFill>
                  <a:schemeClr val="lt1"/>
                </a:solidFill>
              </a:defRPr>
            </a:lvl6pPr>
            <a:lvl7pPr indent="-301625" lvl="6" marL="3200400" algn="l">
              <a:lnSpc>
                <a:spcPct val="100000"/>
              </a:lnSpc>
              <a:spcBef>
                <a:spcPts val="1600"/>
              </a:spcBef>
              <a:spcAft>
                <a:spcPts val="0"/>
              </a:spcAft>
              <a:buClr>
                <a:schemeClr val="lt1"/>
              </a:buClr>
              <a:buSzPts val="1150"/>
              <a:buChar char="●"/>
              <a:defRPr sz="1150">
                <a:solidFill>
                  <a:schemeClr val="lt1"/>
                </a:solidFill>
              </a:defRPr>
            </a:lvl7pPr>
            <a:lvl8pPr indent="-301625" lvl="7" marL="3657600" algn="l">
              <a:lnSpc>
                <a:spcPct val="100000"/>
              </a:lnSpc>
              <a:spcBef>
                <a:spcPts val="1600"/>
              </a:spcBef>
              <a:spcAft>
                <a:spcPts val="0"/>
              </a:spcAft>
              <a:buClr>
                <a:schemeClr val="lt1"/>
              </a:buClr>
              <a:buSzPts val="1150"/>
              <a:buChar char="○"/>
              <a:defRPr sz="1150">
                <a:solidFill>
                  <a:schemeClr val="lt1"/>
                </a:solidFill>
              </a:defRPr>
            </a:lvl8pPr>
            <a:lvl9pPr indent="-301625" lvl="8" marL="411480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55"/>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450"/>
              </a:srgbClr>
            </a:outerShdw>
          </a:effectLst>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69" name="Google Shape;69;p55"/>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58"/>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72" name="Google Shape;72;p58"/>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73" name="Google Shape;73;p58"/>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74" name="Google Shape;74;p58"/>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75" name="Google Shape;75;p58"/>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8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8" name="Google Shape;78;p85"/>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79" name="Google Shape;79;p85"/>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0" name="Shape 8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54"/>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3" name="Google Shape;13;p54"/>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4" name="Google Shape;14;p54"/>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5" name="Google Shape;15;p54"/>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6" name="Google Shape;16;p54"/>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7" name="Google Shape;17;p54"/>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54"/>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19" name="Google Shape;19;p54"/>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20" name="Google Shape;20;p54"/>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56"/>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3" name="Google Shape;23;p56"/>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411"/>
              </a:schemeClr>
            </a:outerShdw>
          </a:effectLst>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p:txBody>
      </p:sp>
      <p:sp>
        <p:nvSpPr>
          <p:cNvPr id="24" name="Google Shape;24;p56"/>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63"/>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59"/>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9" name="Google Shape;29;p59"/>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30" name="Google Shape;30;p59"/>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31" name="Google Shape;31;p59"/>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32" name="Google Shape;32;p59"/>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3" name="Google Shape;33;p59"/>
          <p:cNvSpPr txBox="1"/>
          <p:nvPr>
            <p:ph idx="5"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34" name="Google Shape;34;p59"/>
          <p:cNvSpPr txBox="1"/>
          <p:nvPr>
            <p:ph idx="6"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7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66"/>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61"/>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1" name="Google Shape;41;p61"/>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Char char="●"/>
              <a:defRPr sz="1600">
                <a:solidFill>
                  <a:schemeClr val="lt1"/>
                </a:solidFill>
              </a:defRPr>
            </a:lvl1pPr>
            <a:lvl2pPr indent="-330200" lvl="1" marL="914400" algn="l">
              <a:lnSpc>
                <a:spcPct val="100000"/>
              </a:lnSpc>
              <a:spcBef>
                <a:spcPts val="1600"/>
              </a:spcBef>
              <a:spcAft>
                <a:spcPts val="0"/>
              </a:spcAft>
              <a:buClr>
                <a:schemeClr val="lt1"/>
              </a:buClr>
              <a:buSzPts val="1600"/>
              <a:buChar char="○"/>
              <a:defRPr sz="1600">
                <a:solidFill>
                  <a:schemeClr val="lt1"/>
                </a:solidFill>
              </a:defRPr>
            </a:lvl2pPr>
            <a:lvl3pPr indent="-330200" lvl="2" marL="1371600" algn="l">
              <a:lnSpc>
                <a:spcPct val="100000"/>
              </a:lnSpc>
              <a:spcBef>
                <a:spcPts val="1600"/>
              </a:spcBef>
              <a:spcAft>
                <a:spcPts val="0"/>
              </a:spcAft>
              <a:buClr>
                <a:schemeClr val="lt1"/>
              </a:buClr>
              <a:buSzPts val="1600"/>
              <a:buChar char="■"/>
              <a:defRPr sz="1600">
                <a:solidFill>
                  <a:schemeClr val="lt1"/>
                </a:solidFill>
              </a:defRPr>
            </a:lvl3pPr>
            <a:lvl4pPr indent="-330200" lvl="3" marL="1828800" algn="l">
              <a:lnSpc>
                <a:spcPct val="100000"/>
              </a:lnSpc>
              <a:spcBef>
                <a:spcPts val="1600"/>
              </a:spcBef>
              <a:spcAft>
                <a:spcPts val="0"/>
              </a:spcAft>
              <a:buClr>
                <a:schemeClr val="lt1"/>
              </a:buClr>
              <a:buSzPts val="1600"/>
              <a:buChar char="●"/>
              <a:defRPr sz="1600">
                <a:solidFill>
                  <a:schemeClr val="lt1"/>
                </a:solidFill>
              </a:defRPr>
            </a:lvl4pPr>
            <a:lvl5pPr indent="-330200" lvl="4" marL="2286000" algn="l">
              <a:lnSpc>
                <a:spcPct val="100000"/>
              </a:lnSpc>
              <a:spcBef>
                <a:spcPts val="1600"/>
              </a:spcBef>
              <a:spcAft>
                <a:spcPts val="0"/>
              </a:spcAft>
              <a:buClr>
                <a:schemeClr val="lt1"/>
              </a:buClr>
              <a:buSzPts val="1600"/>
              <a:buChar char="○"/>
              <a:defRPr sz="1600">
                <a:solidFill>
                  <a:schemeClr val="lt1"/>
                </a:solidFill>
              </a:defRPr>
            </a:lvl5pPr>
            <a:lvl6pPr indent="-330200" lvl="5" marL="2743200" algn="l">
              <a:lnSpc>
                <a:spcPct val="100000"/>
              </a:lnSpc>
              <a:spcBef>
                <a:spcPts val="1600"/>
              </a:spcBef>
              <a:spcAft>
                <a:spcPts val="0"/>
              </a:spcAft>
              <a:buClr>
                <a:schemeClr val="lt1"/>
              </a:buClr>
              <a:buSzPts val="1600"/>
              <a:buChar char="■"/>
              <a:defRPr sz="1600">
                <a:solidFill>
                  <a:schemeClr val="lt1"/>
                </a:solidFill>
              </a:defRPr>
            </a:lvl6pPr>
            <a:lvl7pPr indent="-330200" lvl="6" marL="3200400" algn="l">
              <a:lnSpc>
                <a:spcPct val="100000"/>
              </a:lnSpc>
              <a:spcBef>
                <a:spcPts val="1600"/>
              </a:spcBef>
              <a:spcAft>
                <a:spcPts val="0"/>
              </a:spcAft>
              <a:buClr>
                <a:schemeClr val="lt1"/>
              </a:buClr>
              <a:buSzPts val="1600"/>
              <a:buChar char="●"/>
              <a:defRPr sz="1600">
                <a:solidFill>
                  <a:schemeClr val="lt1"/>
                </a:solidFill>
              </a:defRPr>
            </a:lvl7pPr>
            <a:lvl8pPr indent="-330200" lvl="7" marL="3657600" algn="l">
              <a:lnSpc>
                <a:spcPct val="100000"/>
              </a:lnSpc>
              <a:spcBef>
                <a:spcPts val="1600"/>
              </a:spcBef>
              <a:spcAft>
                <a:spcPts val="0"/>
              </a:spcAft>
              <a:buClr>
                <a:schemeClr val="lt1"/>
              </a:buClr>
              <a:buSzPts val="1600"/>
              <a:buChar char="○"/>
              <a:defRPr sz="1600">
                <a:solidFill>
                  <a:schemeClr val="lt1"/>
                </a:solidFill>
              </a:defRPr>
            </a:lvl8pPr>
            <a:lvl9pPr indent="-330200" lvl="8" marL="411480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69"/>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4" name="Google Shape;44;p69"/>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45" name="Google Shape;45;p69"/>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46" name="Google Shape;46;p69"/>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 name="Google Shape;47;p69"/>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7" name="Google Shape;7;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mc:Choice Requires="p14">
      <p:transition spd="slow" p14:dur="15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
          <p:cNvSpPr txBox="1"/>
          <p:nvPr>
            <p:ph type="ctrTitle"/>
          </p:nvPr>
        </p:nvSpPr>
        <p:spPr>
          <a:xfrm>
            <a:off x="-24290" y="398390"/>
            <a:ext cx="9192600" cy="644700"/>
          </a:xfrm>
          <a:prstGeom prst="rect">
            <a:avLst/>
          </a:prstGeom>
          <a:noFill/>
          <a:ln>
            <a:noFill/>
          </a:ln>
          <a:effectLst>
            <a:outerShdw blurRad="142875" rotWithShape="0" algn="bl" dir="8760000" dist="19050">
              <a:srgbClr val="76A5AF">
                <a:alpha val="49411"/>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3000"/>
              <a:buNone/>
            </a:pPr>
            <a:r>
              <a:rPr b="0" lang="en" sz="2000"/>
              <a:t>TRƯỜNG ĐẠI HỌC CÔNG NGHIỆP HÀ NỘI</a:t>
            </a:r>
            <a:br>
              <a:rPr b="0" lang="en" sz="2000"/>
            </a:br>
            <a:r>
              <a:rPr b="0" lang="en" sz="2000"/>
              <a:t>KHOA CÔNG NGHỆ THÔNG TIN</a:t>
            </a:r>
            <a:endParaRPr sz="2000"/>
          </a:p>
        </p:txBody>
      </p:sp>
      <p:pic>
        <p:nvPicPr>
          <p:cNvPr id="86" name="Google Shape;86;p1"/>
          <p:cNvPicPr preferRelativeResize="0"/>
          <p:nvPr/>
        </p:nvPicPr>
        <p:blipFill rotWithShape="1">
          <a:blip r:embed="rId3">
            <a:alphaModFix/>
          </a:blip>
          <a:srcRect b="0" l="0" r="0" t="0"/>
          <a:stretch/>
        </p:blipFill>
        <p:spPr>
          <a:xfrm>
            <a:off x="683325" y="329800"/>
            <a:ext cx="992250" cy="713300"/>
          </a:xfrm>
          <a:prstGeom prst="rect">
            <a:avLst/>
          </a:prstGeom>
          <a:noFill/>
          <a:ln>
            <a:noFill/>
          </a:ln>
        </p:spPr>
      </p:pic>
      <p:sp>
        <p:nvSpPr>
          <p:cNvPr id="87" name="Google Shape;87;p1"/>
          <p:cNvSpPr txBox="1"/>
          <p:nvPr/>
        </p:nvSpPr>
        <p:spPr>
          <a:xfrm>
            <a:off x="1902300" y="1266975"/>
            <a:ext cx="533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2000"/>
              <a:buFont typeface="Arial"/>
              <a:buNone/>
            </a:pPr>
            <a:r>
              <a:rPr b="0" i="0" lang="en" sz="2000" u="none" cap="none" strike="noStrike">
                <a:solidFill>
                  <a:schemeClr val="lt2"/>
                </a:solidFill>
                <a:latin typeface="Cabin"/>
                <a:ea typeface="Cabin"/>
                <a:cs typeface="Cabin"/>
                <a:sym typeface="Cabin"/>
              </a:rPr>
              <a:t>BÁO CÁO ĐỒ ÁN TỐT NGHIỆP</a:t>
            </a:r>
            <a:endParaRPr b="0" i="0" sz="2000" u="none" cap="none" strike="noStrike">
              <a:solidFill>
                <a:schemeClr val="lt2"/>
              </a:solidFill>
              <a:latin typeface="Arial"/>
              <a:ea typeface="Arial"/>
              <a:cs typeface="Arial"/>
              <a:sym typeface="Arial"/>
            </a:endParaRPr>
          </a:p>
        </p:txBody>
      </p:sp>
      <p:sp>
        <p:nvSpPr>
          <p:cNvPr id="88" name="Google Shape;88;p1"/>
          <p:cNvSpPr txBox="1"/>
          <p:nvPr/>
        </p:nvSpPr>
        <p:spPr>
          <a:xfrm>
            <a:off x="683325" y="1878350"/>
            <a:ext cx="7863600" cy="960600"/>
          </a:xfrm>
          <a:prstGeom prst="rect">
            <a:avLst/>
          </a:prstGeom>
          <a:noFill/>
          <a:ln>
            <a:noFill/>
          </a:ln>
        </p:spPr>
        <p:txBody>
          <a:bodyPr anchorCtr="0" anchor="t" bIns="91425" lIns="91425" spcFirstLastPara="1" rIns="91425" wrap="square" tIns="91425">
            <a:spAutoFit/>
          </a:bodyPr>
          <a:lstStyle/>
          <a:p>
            <a:pPr indent="0" lvl="0" marL="0" marR="0" rtl="0" algn="ctr">
              <a:lnSpc>
                <a:spcPct val="110001"/>
              </a:lnSpc>
              <a:spcBef>
                <a:spcPts val="0"/>
              </a:spcBef>
              <a:spcAft>
                <a:spcPts val="0"/>
              </a:spcAft>
              <a:buClr>
                <a:srgbClr val="000000"/>
              </a:buClr>
              <a:buSzPts val="2400"/>
              <a:buFont typeface="Arial"/>
              <a:buNone/>
            </a:pPr>
            <a:r>
              <a:rPr b="1" i="0" lang="en" sz="2400" u="none" cap="none" strike="noStrike">
                <a:solidFill>
                  <a:schemeClr val="dk2"/>
                </a:solidFill>
                <a:latin typeface="Cabin"/>
                <a:ea typeface="Cabin"/>
                <a:cs typeface="Cabin"/>
                <a:sym typeface="Cabin"/>
              </a:rPr>
              <a:t>XÂY DỰNG WEBSITE BÁN HÀNG ĐIỆN TỬ MINH AN BẰNG NGÔN NGỮ LẬP TRÌNH PHP</a:t>
            </a:r>
            <a:endParaRPr b="0" i="0" sz="2400" u="none" cap="none" strike="noStrike">
              <a:solidFill>
                <a:schemeClr val="dk2"/>
              </a:solidFill>
              <a:latin typeface="Arial"/>
              <a:ea typeface="Arial"/>
              <a:cs typeface="Arial"/>
              <a:sym typeface="Arial"/>
            </a:endParaRPr>
          </a:p>
        </p:txBody>
      </p:sp>
      <p:sp>
        <p:nvSpPr>
          <p:cNvPr id="89" name="Google Shape;89;p1"/>
          <p:cNvSpPr txBox="1"/>
          <p:nvPr/>
        </p:nvSpPr>
        <p:spPr>
          <a:xfrm>
            <a:off x="683325" y="3161400"/>
            <a:ext cx="7863600" cy="1600800"/>
          </a:xfrm>
          <a:prstGeom prst="rect">
            <a:avLst/>
          </a:prstGeom>
          <a:noFill/>
          <a:ln>
            <a:noFill/>
          </a:ln>
        </p:spPr>
        <p:txBody>
          <a:bodyPr anchorCtr="0" anchor="t" bIns="91425" lIns="91425" spcFirstLastPara="1" rIns="91425" wrap="square" tIns="91425">
            <a:spAutoFit/>
          </a:bodyPr>
          <a:lstStyle/>
          <a:p>
            <a:pPr indent="0" lvl="0" marL="0" marR="0" rtl="0" algn="ctr">
              <a:lnSpc>
                <a:spcPct val="120006"/>
              </a:lnSpc>
              <a:spcBef>
                <a:spcPts val="0"/>
              </a:spcBef>
              <a:spcAft>
                <a:spcPts val="0"/>
              </a:spcAft>
              <a:buClr>
                <a:srgbClr val="000000"/>
              </a:buClr>
              <a:buSzPts val="2000"/>
              <a:buFont typeface="Arial"/>
              <a:buNone/>
            </a:pPr>
            <a:r>
              <a:rPr b="0" i="0" lang="en" sz="2000" u="none" cap="none" strike="noStrike">
                <a:solidFill>
                  <a:srgbClr val="FFFF00"/>
                </a:solidFill>
                <a:latin typeface="Roboto Condensed Light"/>
                <a:ea typeface="Roboto Condensed Light"/>
                <a:cs typeface="Roboto Condensed Light"/>
                <a:sym typeface="Roboto Condensed Light"/>
              </a:rPr>
              <a:t>Giảng viên hướng dẫn: T.S Nguyễn Thị Hoa Huệ</a:t>
            </a:r>
            <a:endParaRPr b="0" i="0" sz="2000" u="none" cap="none" strike="noStrike">
              <a:solidFill>
                <a:srgbClr val="FFFF00"/>
              </a:solidFill>
              <a:latin typeface="Arial"/>
              <a:ea typeface="Arial"/>
              <a:cs typeface="Arial"/>
              <a:sym typeface="Arial"/>
            </a:endParaRPr>
          </a:p>
          <a:p>
            <a:pPr indent="0" lvl="0" marL="0" marR="0" rtl="0" algn="ctr">
              <a:lnSpc>
                <a:spcPct val="120006"/>
              </a:lnSpc>
              <a:spcBef>
                <a:spcPts val="0"/>
              </a:spcBef>
              <a:spcAft>
                <a:spcPts val="0"/>
              </a:spcAft>
              <a:buClr>
                <a:srgbClr val="000000"/>
              </a:buClr>
              <a:buSzPts val="2000"/>
              <a:buFont typeface="Arial"/>
              <a:buNone/>
            </a:pPr>
            <a:r>
              <a:rPr b="0" i="0" lang="en" sz="2000" u="none" cap="none" strike="noStrike">
                <a:solidFill>
                  <a:srgbClr val="FFFF00"/>
                </a:solidFill>
                <a:latin typeface="Roboto Condensed Light"/>
                <a:ea typeface="Roboto Condensed Light"/>
                <a:cs typeface="Roboto Condensed Light"/>
                <a:sym typeface="Roboto Condensed Light"/>
              </a:rPr>
              <a:t>Sinh viên thực hiện: Đinh Đắc Đại</a:t>
            </a:r>
            <a:endParaRPr b="0" i="0" sz="2000" u="none" cap="none" strike="noStrike">
              <a:solidFill>
                <a:srgbClr val="FFFF00"/>
              </a:solidFill>
              <a:latin typeface="Arial"/>
              <a:ea typeface="Arial"/>
              <a:cs typeface="Arial"/>
              <a:sym typeface="Arial"/>
            </a:endParaRPr>
          </a:p>
          <a:p>
            <a:pPr indent="0" lvl="0" marL="0" marR="0" rtl="0" algn="ctr">
              <a:lnSpc>
                <a:spcPct val="120006"/>
              </a:lnSpc>
              <a:spcBef>
                <a:spcPts val="0"/>
              </a:spcBef>
              <a:spcAft>
                <a:spcPts val="0"/>
              </a:spcAft>
              <a:buClr>
                <a:srgbClr val="000000"/>
              </a:buClr>
              <a:buSzPts val="2000"/>
              <a:buFont typeface="Arial"/>
              <a:buNone/>
            </a:pPr>
            <a:r>
              <a:rPr b="0" i="0" lang="en" sz="2000" u="none" cap="none" strike="noStrike">
                <a:solidFill>
                  <a:srgbClr val="FFFF00"/>
                </a:solidFill>
                <a:latin typeface="Roboto Condensed Light"/>
                <a:ea typeface="Roboto Condensed Light"/>
                <a:cs typeface="Roboto Condensed Light"/>
                <a:sym typeface="Roboto Condensed Light"/>
              </a:rPr>
              <a:t>Mã sinh viên: 2020607612</a:t>
            </a:r>
            <a:endParaRPr b="0" i="0" sz="2000" u="none" cap="none" strike="noStrike">
              <a:solidFill>
                <a:srgbClr val="FFFF00"/>
              </a:solidFill>
              <a:latin typeface="Arial"/>
              <a:ea typeface="Arial"/>
              <a:cs typeface="Arial"/>
              <a:sym typeface="Arial"/>
            </a:endParaRPr>
          </a:p>
          <a:p>
            <a:pPr indent="0" lvl="0" marL="0" marR="0" rtl="0" algn="ctr">
              <a:lnSpc>
                <a:spcPct val="120006"/>
              </a:lnSpc>
              <a:spcBef>
                <a:spcPts val="0"/>
              </a:spcBef>
              <a:spcAft>
                <a:spcPts val="0"/>
              </a:spcAft>
              <a:buClr>
                <a:srgbClr val="000000"/>
              </a:buClr>
              <a:buSzPts val="2000"/>
              <a:buFont typeface="Arial"/>
              <a:buNone/>
            </a:pPr>
            <a:r>
              <a:rPr b="0" i="0" lang="en" sz="2000" u="none" cap="none" strike="noStrike">
                <a:solidFill>
                  <a:srgbClr val="FFFF00"/>
                </a:solidFill>
                <a:latin typeface="Roboto Condensed Light"/>
                <a:ea typeface="Roboto Condensed Light"/>
                <a:cs typeface="Roboto Condensed Light"/>
                <a:sym typeface="Roboto Condensed Light"/>
              </a:rPr>
              <a:t>Lớp: </a:t>
            </a:r>
            <a:r>
              <a:rPr lang="en" sz="2000">
                <a:solidFill>
                  <a:srgbClr val="FFFF00"/>
                </a:solidFill>
                <a:latin typeface="Roboto Condensed Light"/>
                <a:ea typeface="Roboto Condensed Light"/>
                <a:cs typeface="Roboto Condensed Light"/>
                <a:sym typeface="Roboto Condensed Light"/>
              </a:rPr>
              <a:t>2020DHCNTT06</a:t>
            </a:r>
            <a:r>
              <a:rPr b="0" i="0" lang="en" sz="2000" u="none" cap="none" strike="noStrike">
                <a:solidFill>
                  <a:srgbClr val="FFFF00"/>
                </a:solidFill>
                <a:latin typeface="Roboto Condensed Light"/>
                <a:ea typeface="Roboto Condensed Light"/>
                <a:cs typeface="Roboto Condensed Light"/>
                <a:sym typeface="Roboto Condensed Light"/>
              </a:rPr>
              <a:t> - K15</a:t>
            </a:r>
            <a:endParaRPr b="0" i="0" sz="2000" u="none" cap="none" strike="noStrike">
              <a:solidFill>
                <a:srgbClr val="FFFF00"/>
              </a:solidFill>
              <a:latin typeface="Roboto Condensed Light"/>
              <a:ea typeface="Roboto Condensed Light"/>
              <a:cs typeface="Roboto Condensed Light"/>
              <a:sym typeface="Roboto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3"/>
          <p:cNvSpPr txBox="1"/>
          <p:nvPr>
            <p:ph type="title"/>
          </p:nvPr>
        </p:nvSpPr>
        <p:spPr>
          <a:xfrm>
            <a:off x="3345925" y="3444725"/>
            <a:ext cx="5164200" cy="59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Sản phẩm</a:t>
            </a:r>
            <a:endParaRPr/>
          </a:p>
        </p:txBody>
      </p:sp>
      <p:sp>
        <p:nvSpPr>
          <p:cNvPr id="1764" name="Google Shape;1764;p3"/>
          <p:cNvSpPr txBox="1"/>
          <p:nvPr>
            <p:ph idx="2" type="title"/>
          </p:nvPr>
        </p:nvSpPr>
        <p:spPr>
          <a:xfrm>
            <a:off x="633870" y="3278375"/>
            <a:ext cx="2412900" cy="931500"/>
          </a:xfrm>
          <a:prstGeom prst="rect">
            <a:avLst/>
          </a:prstGeom>
          <a:noFill/>
          <a:ln>
            <a:noFill/>
          </a:ln>
          <a:effectLst>
            <a:outerShdw blurRad="114300" rotWithShape="0" algn="bl" dir="6360000" dist="28575">
              <a:schemeClr val="accent1">
                <a:alpha val="49411"/>
              </a:schemeClr>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03</a:t>
            </a:r>
            <a:endParaRPr/>
          </a:p>
        </p:txBody>
      </p:sp>
      <p:cxnSp>
        <p:nvCxnSpPr>
          <p:cNvPr id="1765" name="Google Shape;1765;p3"/>
          <p:cNvCxnSpPr/>
          <p:nvPr/>
        </p:nvCxnSpPr>
        <p:spPr>
          <a:xfrm>
            <a:off x="3196350" y="3244172"/>
            <a:ext cx="0" cy="9999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5"/>
          <p:cNvSpPr txBox="1"/>
          <p:nvPr>
            <p:ph type="title"/>
          </p:nvPr>
        </p:nvSpPr>
        <p:spPr>
          <a:xfrm>
            <a:off x="3345925" y="3444725"/>
            <a:ext cx="5164200" cy="59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Kết luận</a:t>
            </a:r>
            <a:endParaRPr/>
          </a:p>
        </p:txBody>
      </p:sp>
      <p:sp>
        <p:nvSpPr>
          <p:cNvPr id="1771" name="Google Shape;1771;p5"/>
          <p:cNvSpPr txBox="1"/>
          <p:nvPr>
            <p:ph idx="2" type="title"/>
          </p:nvPr>
        </p:nvSpPr>
        <p:spPr>
          <a:xfrm>
            <a:off x="633870" y="3278375"/>
            <a:ext cx="2412900" cy="931500"/>
          </a:xfrm>
          <a:prstGeom prst="rect">
            <a:avLst/>
          </a:prstGeom>
          <a:noFill/>
          <a:ln>
            <a:noFill/>
          </a:ln>
          <a:effectLst>
            <a:outerShdw blurRad="114300" rotWithShape="0" algn="bl" dir="6360000" dist="28575">
              <a:schemeClr val="accent1">
                <a:alpha val="49411"/>
              </a:schemeClr>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04</a:t>
            </a:r>
            <a:endParaRPr/>
          </a:p>
        </p:txBody>
      </p:sp>
      <p:cxnSp>
        <p:nvCxnSpPr>
          <p:cNvPr id="1772" name="Google Shape;1772;p5"/>
          <p:cNvCxnSpPr/>
          <p:nvPr/>
        </p:nvCxnSpPr>
        <p:spPr>
          <a:xfrm>
            <a:off x="3196350" y="3244172"/>
            <a:ext cx="0" cy="9999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8"/>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Kết quả đạt được</a:t>
            </a:r>
            <a:endParaRPr/>
          </a:p>
        </p:txBody>
      </p:sp>
      <p:cxnSp>
        <p:nvCxnSpPr>
          <p:cNvPr id="1778" name="Google Shape;1778;p8"/>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1779" name="Google Shape;1779;p8"/>
          <p:cNvSpPr/>
          <p:nvPr/>
        </p:nvSpPr>
        <p:spPr>
          <a:xfrm>
            <a:off x="938500" y="1417427"/>
            <a:ext cx="729300" cy="729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8"/>
          <p:cNvSpPr/>
          <p:nvPr/>
        </p:nvSpPr>
        <p:spPr>
          <a:xfrm>
            <a:off x="941144" y="4098266"/>
            <a:ext cx="729300" cy="729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8"/>
          <p:cNvSpPr/>
          <p:nvPr/>
        </p:nvSpPr>
        <p:spPr>
          <a:xfrm>
            <a:off x="938500" y="2757858"/>
            <a:ext cx="729300" cy="729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82" name="Google Shape;1782;p8"/>
          <p:cNvGrpSpPr/>
          <p:nvPr/>
        </p:nvGrpSpPr>
        <p:grpSpPr>
          <a:xfrm>
            <a:off x="1078590" y="1590186"/>
            <a:ext cx="449122" cy="383741"/>
            <a:chOff x="866243" y="2291587"/>
            <a:chExt cx="415546" cy="355053"/>
          </a:xfrm>
        </p:grpSpPr>
        <p:sp>
          <p:nvSpPr>
            <p:cNvPr id="1783" name="Google Shape;1783;p8"/>
            <p:cNvSpPr/>
            <p:nvPr/>
          </p:nvSpPr>
          <p:spPr>
            <a:xfrm>
              <a:off x="1053756" y="2523748"/>
              <a:ext cx="103998" cy="81706"/>
            </a:xfrm>
            <a:custGeom>
              <a:rect b="b" l="l" r="r" t="t"/>
              <a:pathLst>
                <a:path extrusionOk="0" h="2573" w="3275">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8"/>
            <p:cNvSpPr/>
            <p:nvPr/>
          </p:nvSpPr>
          <p:spPr>
            <a:xfrm>
              <a:off x="1076461" y="2409176"/>
              <a:ext cx="79419" cy="60525"/>
            </a:xfrm>
            <a:custGeom>
              <a:rect b="b" l="l" r="r" t="t"/>
              <a:pathLst>
                <a:path extrusionOk="0" h="1906" w="2501">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8"/>
            <p:cNvSpPr/>
            <p:nvPr/>
          </p:nvSpPr>
          <p:spPr>
            <a:xfrm>
              <a:off x="985324" y="2448488"/>
              <a:ext cx="86628" cy="94185"/>
            </a:xfrm>
            <a:custGeom>
              <a:rect b="b" l="l" r="r" t="t"/>
              <a:pathLst>
                <a:path extrusionOk="0" h="2966" w="2728">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8"/>
            <p:cNvSpPr/>
            <p:nvPr/>
          </p:nvSpPr>
          <p:spPr>
            <a:xfrm>
              <a:off x="1014062" y="2472336"/>
              <a:ext cx="15147" cy="15147"/>
            </a:xfrm>
            <a:custGeom>
              <a:rect b="b" l="l" r="r" t="t"/>
              <a:pathLst>
                <a:path extrusionOk="0" h="477" w="477">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8"/>
            <p:cNvSpPr/>
            <p:nvPr/>
          </p:nvSpPr>
          <p:spPr>
            <a:xfrm>
              <a:off x="866243" y="2291587"/>
              <a:ext cx="415546" cy="355053"/>
            </a:xfrm>
            <a:custGeom>
              <a:rect b="b" l="l" r="r" t="t"/>
              <a:pathLst>
                <a:path extrusionOk="0" h="11181" w="13086">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8" name="Google Shape;1788;p8"/>
          <p:cNvGrpSpPr/>
          <p:nvPr/>
        </p:nvGrpSpPr>
        <p:grpSpPr>
          <a:xfrm>
            <a:off x="1092906" y="2930632"/>
            <a:ext cx="420458" cy="383731"/>
            <a:chOff x="1958520" y="2302574"/>
            <a:chExt cx="359213" cy="327807"/>
          </a:xfrm>
        </p:grpSpPr>
        <p:sp>
          <p:nvSpPr>
            <p:cNvPr id="1789" name="Google Shape;1789;p8"/>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8"/>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8"/>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2" name="Google Shape;1792;p8"/>
          <p:cNvGrpSpPr/>
          <p:nvPr/>
        </p:nvGrpSpPr>
        <p:grpSpPr>
          <a:xfrm>
            <a:off x="1081233" y="4271116"/>
            <a:ext cx="449098" cy="415171"/>
            <a:chOff x="7384751" y="4147984"/>
            <a:chExt cx="380012" cy="351274"/>
          </a:xfrm>
        </p:grpSpPr>
        <p:sp>
          <p:nvSpPr>
            <p:cNvPr id="1793" name="Google Shape;1793;p8"/>
            <p:cNvSpPr/>
            <p:nvPr/>
          </p:nvSpPr>
          <p:spPr>
            <a:xfrm>
              <a:off x="7385513" y="4225879"/>
              <a:ext cx="379250" cy="273379"/>
            </a:xfrm>
            <a:custGeom>
              <a:rect b="b" l="l" r="r" t="t"/>
              <a:pathLst>
                <a:path extrusionOk="0" h="8609" w="11943">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8"/>
            <p:cNvSpPr/>
            <p:nvPr/>
          </p:nvSpPr>
          <p:spPr>
            <a:xfrm>
              <a:off x="7384751" y="4147984"/>
              <a:ext cx="380012" cy="228382"/>
            </a:xfrm>
            <a:custGeom>
              <a:rect b="b" l="l" r="r" t="t"/>
              <a:pathLst>
                <a:path extrusionOk="0" h="7192" w="11967">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8"/>
            <p:cNvSpPr/>
            <p:nvPr/>
          </p:nvSpPr>
          <p:spPr>
            <a:xfrm>
              <a:off x="7507642" y="4228134"/>
              <a:ext cx="37852" cy="37852"/>
            </a:xfrm>
            <a:custGeom>
              <a:rect b="b" l="l" r="r" t="t"/>
              <a:pathLst>
                <a:path extrusionOk="0" h="1192" w="1192">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8"/>
            <p:cNvSpPr/>
            <p:nvPr/>
          </p:nvSpPr>
          <p:spPr>
            <a:xfrm>
              <a:off x="7573820" y="4228134"/>
              <a:ext cx="37820" cy="37852"/>
            </a:xfrm>
            <a:custGeom>
              <a:rect b="b" l="l" r="r" t="t"/>
              <a:pathLst>
                <a:path extrusionOk="0" h="1192" w="1191">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8"/>
            <p:cNvSpPr/>
            <p:nvPr/>
          </p:nvSpPr>
          <p:spPr>
            <a:xfrm>
              <a:off x="7640728" y="4228134"/>
              <a:ext cx="37852" cy="37852"/>
            </a:xfrm>
            <a:custGeom>
              <a:rect b="b" l="l" r="r" t="t"/>
              <a:pathLst>
                <a:path extrusionOk="0" h="1192" w="1192">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8" name="Google Shape;1798;p8"/>
          <p:cNvSpPr txBox="1"/>
          <p:nvPr>
            <p:ph idx="3" type="title"/>
          </p:nvPr>
        </p:nvSpPr>
        <p:spPr>
          <a:xfrm>
            <a:off x="1596319" y="1333953"/>
            <a:ext cx="7083554" cy="528137"/>
          </a:xfrm>
          <a:prstGeom prst="rect">
            <a:avLst/>
          </a:prstGeom>
          <a:noFill/>
          <a:ln>
            <a:noFill/>
          </a:ln>
        </p:spPr>
        <p:txBody>
          <a:bodyPr anchorCtr="0" anchor="t" bIns="91425" lIns="91425" spcFirstLastPara="1" rIns="91425" wrap="square" tIns="91425">
            <a:noAutofit/>
          </a:bodyPr>
          <a:lstStyle/>
          <a:p>
            <a:pPr indent="0" lvl="0" marL="139700" marR="0" rtl="0" algn="just">
              <a:lnSpc>
                <a:spcPct val="100000"/>
              </a:lnSpc>
              <a:spcBef>
                <a:spcPts val="0"/>
              </a:spcBef>
              <a:spcAft>
                <a:spcPts val="0"/>
              </a:spcAft>
              <a:buClr>
                <a:schemeClr val="lt1"/>
              </a:buClr>
              <a:buSzPts val="1400"/>
              <a:buFont typeface="Montserrat"/>
              <a:buNone/>
            </a:pPr>
            <a:r>
              <a:rPr b="1" i="0" lang="en" sz="2000" u="none" cap="none" strike="noStrike">
                <a:solidFill>
                  <a:schemeClr val="lt1"/>
                </a:solidFill>
                <a:latin typeface="Montserrat"/>
                <a:ea typeface="Montserrat"/>
                <a:cs typeface="Montserrat"/>
                <a:sym typeface="Montserrat"/>
              </a:rPr>
              <a:t>Nền tảng hoàn chỉnh</a:t>
            </a:r>
            <a:r>
              <a:rPr b="0" i="0" lang="en" sz="2000" u="none" cap="none" strike="noStrike">
                <a:solidFill>
                  <a:schemeClr val="lt1"/>
                </a:solidFill>
                <a:latin typeface="Montserrat"/>
                <a:ea typeface="Montserrat"/>
                <a:cs typeface="Montserrat"/>
                <a:sym typeface="Montserrat"/>
              </a:rPr>
              <a:t>: Website Minh An đã được xây dựng và triển khai thành công, đáp ứng đầy đủ yêu cầu của khách hàng và quản trị viên.</a:t>
            </a:r>
            <a:endParaRPr b="0" i="0" sz="2000" u="none" cap="none" strike="noStrike">
              <a:solidFill>
                <a:schemeClr val="lt1"/>
              </a:solidFill>
              <a:latin typeface="Montserrat"/>
              <a:ea typeface="Montserrat"/>
              <a:cs typeface="Montserrat"/>
              <a:sym typeface="Montserrat"/>
            </a:endParaRPr>
          </a:p>
        </p:txBody>
      </p:sp>
      <p:sp>
        <p:nvSpPr>
          <p:cNvPr id="1799" name="Google Shape;1799;p8"/>
          <p:cNvSpPr txBox="1"/>
          <p:nvPr>
            <p:ph idx="3" type="title"/>
          </p:nvPr>
        </p:nvSpPr>
        <p:spPr>
          <a:xfrm>
            <a:off x="1667770" y="2584075"/>
            <a:ext cx="7012103" cy="528137"/>
          </a:xfrm>
          <a:prstGeom prst="rect">
            <a:avLst/>
          </a:prstGeom>
          <a:noFill/>
          <a:ln>
            <a:noFill/>
          </a:ln>
        </p:spPr>
        <p:txBody>
          <a:bodyPr anchorCtr="0" anchor="t" bIns="91425" lIns="91425" spcFirstLastPara="1" rIns="91425" wrap="square" tIns="91425">
            <a:noAutofit/>
          </a:bodyPr>
          <a:lstStyle/>
          <a:p>
            <a:pPr indent="0" lvl="0" marL="139700" marR="0" rtl="0" algn="just">
              <a:lnSpc>
                <a:spcPct val="100000"/>
              </a:lnSpc>
              <a:spcBef>
                <a:spcPts val="0"/>
              </a:spcBef>
              <a:spcAft>
                <a:spcPts val="0"/>
              </a:spcAft>
              <a:buClr>
                <a:schemeClr val="lt1"/>
              </a:buClr>
              <a:buSzPts val="1400"/>
              <a:buFont typeface="Montserrat"/>
              <a:buNone/>
            </a:pPr>
            <a:r>
              <a:rPr b="1" i="0" lang="en" sz="2000" u="none" cap="none" strike="noStrike">
                <a:solidFill>
                  <a:schemeClr val="lt1"/>
                </a:solidFill>
                <a:latin typeface="Montserrat"/>
                <a:ea typeface="Montserrat"/>
                <a:cs typeface="Montserrat"/>
                <a:sym typeface="Montserrat"/>
              </a:rPr>
              <a:t>Giao diện trực quan</a:t>
            </a:r>
            <a:r>
              <a:rPr b="0" i="0" lang="en" sz="2000" u="none" cap="none" strike="noStrike">
                <a:solidFill>
                  <a:schemeClr val="lt1"/>
                </a:solidFill>
                <a:latin typeface="Montserrat"/>
                <a:ea typeface="Montserrat"/>
                <a:cs typeface="Montserrat"/>
                <a:sym typeface="Montserrat"/>
              </a:rPr>
              <a:t>: Thiết kế giao diện giúp người dùng dễ dàng tìm kiếm và mua sản phẩm một cách thuận tiện.</a:t>
            </a:r>
            <a:endParaRPr b="0" i="0" sz="2000" u="none" cap="none" strike="noStrike">
              <a:solidFill>
                <a:schemeClr val="lt1"/>
              </a:solidFill>
              <a:latin typeface="Montserrat"/>
              <a:ea typeface="Montserrat"/>
              <a:cs typeface="Montserrat"/>
              <a:sym typeface="Montserrat"/>
            </a:endParaRPr>
          </a:p>
        </p:txBody>
      </p:sp>
      <p:sp>
        <p:nvSpPr>
          <p:cNvPr id="1800" name="Google Shape;1800;p8"/>
          <p:cNvSpPr txBox="1"/>
          <p:nvPr>
            <p:ph idx="3" type="title"/>
          </p:nvPr>
        </p:nvSpPr>
        <p:spPr>
          <a:xfrm>
            <a:off x="1596319" y="3740590"/>
            <a:ext cx="6975953" cy="528137"/>
          </a:xfrm>
          <a:prstGeom prst="rect">
            <a:avLst/>
          </a:prstGeom>
          <a:noFill/>
          <a:ln>
            <a:noFill/>
          </a:ln>
        </p:spPr>
        <p:txBody>
          <a:bodyPr anchorCtr="0" anchor="t" bIns="91425" lIns="91425" spcFirstLastPara="1" rIns="91425" wrap="square" tIns="91425">
            <a:noAutofit/>
          </a:bodyPr>
          <a:lstStyle/>
          <a:p>
            <a:pPr indent="0" lvl="0" marL="139700" marR="0" rtl="0" algn="just">
              <a:lnSpc>
                <a:spcPct val="100000"/>
              </a:lnSpc>
              <a:spcBef>
                <a:spcPts val="0"/>
              </a:spcBef>
              <a:spcAft>
                <a:spcPts val="0"/>
              </a:spcAft>
              <a:buClr>
                <a:schemeClr val="lt1"/>
              </a:buClr>
              <a:buSzPts val="1400"/>
              <a:buFont typeface="Montserrat"/>
              <a:buNone/>
            </a:pPr>
            <a:r>
              <a:rPr b="1" i="0" lang="en" sz="2000" u="none" cap="none" strike="noStrike">
                <a:solidFill>
                  <a:schemeClr val="lt1"/>
                </a:solidFill>
                <a:latin typeface="Montserrat"/>
                <a:ea typeface="Montserrat"/>
                <a:cs typeface="Montserrat"/>
                <a:sym typeface="Montserrat"/>
              </a:rPr>
              <a:t>Chức năng đa dạng và tích hợp đầy đủ</a:t>
            </a:r>
            <a:r>
              <a:rPr b="0" i="0" lang="en" sz="2000" u="none" cap="none" strike="noStrike">
                <a:solidFill>
                  <a:schemeClr val="lt1"/>
                </a:solidFill>
                <a:latin typeface="Montserrat"/>
                <a:ea typeface="Montserrat"/>
                <a:cs typeface="Montserrat"/>
                <a:sym typeface="Montserrat"/>
              </a:rPr>
              <a:t>: Tích hợp đầy đủ các chức năng cơ bản như đăng nhập, đăng ký, xem sản phẩm, thêm vào giỏ hàng và thanh toán.</a:t>
            </a:r>
            <a:endParaRPr b="0" i="0" sz="20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20"/>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Kết quả đạt được</a:t>
            </a:r>
            <a:endParaRPr/>
          </a:p>
        </p:txBody>
      </p:sp>
      <p:cxnSp>
        <p:nvCxnSpPr>
          <p:cNvPr id="1806" name="Google Shape;1806;p20"/>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1807" name="Google Shape;1807;p20"/>
          <p:cNvSpPr/>
          <p:nvPr/>
        </p:nvSpPr>
        <p:spPr>
          <a:xfrm>
            <a:off x="938500" y="1417427"/>
            <a:ext cx="729300" cy="729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20"/>
          <p:cNvSpPr/>
          <p:nvPr/>
        </p:nvSpPr>
        <p:spPr>
          <a:xfrm>
            <a:off x="938500" y="3219280"/>
            <a:ext cx="729300" cy="729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09" name="Google Shape;1809;p20"/>
          <p:cNvGrpSpPr/>
          <p:nvPr/>
        </p:nvGrpSpPr>
        <p:grpSpPr>
          <a:xfrm>
            <a:off x="1092906" y="3392054"/>
            <a:ext cx="420458" cy="383731"/>
            <a:chOff x="1958520" y="2302574"/>
            <a:chExt cx="359213" cy="327807"/>
          </a:xfrm>
        </p:grpSpPr>
        <p:sp>
          <p:nvSpPr>
            <p:cNvPr id="1810" name="Google Shape;1810;p20"/>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20"/>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20"/>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3" name="Google Shape;1813;p20"/>
          <p:cNvSpPr txBox="1"/>
          <p:nvPr>
            <p:ph idx="3" type="title"/>
          </p:nvPr>
        </p:nvSpPr>
        <p:spPr>
          <a:xfrm>
            <a:off x="1666244" y="1253940"/>
            <a:ext cx="7622882" cy="528137"/>
          </a:xfrm>
          <a:prstGeom prst="rect">
            <a:avLst/>
          </a:prstGeom>
          <a:noFill/>
          <a:ln>
            <a:noFill/>
          </a:ln>
        </p:spPr>
        <p:txBody>
          <a:bodyPr anchorCtr="0" anchor="t" bIns="91425" lIns="91425" spcFirstLastPara="1" rIns="91425" wrap="square" tIns="91425">
            <a:noAutofit/>
          </a:bodyPr>
          <a:lstStyle/>
          <a:p>
            <a:pPr indent="0" lvl="0" marL="139700" marR="0" rtl="0" algn="l">
              <a:lnSpc>
                <a:spcPct val="100000"/>
              </a:lnSpc>
              <a:spcBef>
                <a:spcPts val="0"/>
              </a:spcBef>
              <a:spcAft>
                <a:spcPts val="0"/>
              </a:spcAft>
              <a:buClr>
                <a:schemeClr val="lt1"/>
              </a:buClr>
              <a:buSzPts val="1400"/>
              <a:buFont typeface="Montserrat"/>
              <a:buNone/>
            </a:pPr>
            <a:r>
              <a:rPr b="1" i="0" lang="en" sz="2000" u="none" cap="none" strike="noStrike">
                <a:solidFill>
                  <a:schemeClr val="lt1"/>
                </a:solidFill>
                <a:latin typeface="Montserrat"/>
                <a:ea typeface="Montserrat"/>
                <a:cs typeface="Montserrat"/>
                <a:sym typeface="Montserrat"/>
              </a:rPr>
              <a:t>Quản trị hiệu quả</a:t>
            </a:r>
            <a:r>
              <a:rPr b="0" i="0" lang="en" sz="2000" u="none" cap="none" strike="noStrike">
                <a:solidFill>
                  <a:schemeClr val="lt1"/>
                </a:solidFill>
                <a:latin typeface="Montserrat"/>
                <a:ea typeface="Montserrat"/>
                <a:cs typeface="Montserrat"/>
                <a:sym typeface="Montserrat"/>
              </a:rPr>
              <a:t>: Hệ thống quản lý sản phẩm, đơn hàng, khách hàng, nhà cung cấp và danh mục sản phẩm được thiết kế hiệu quả, kèm theo các báo cáo thống kê doanh thu để hỗ trợ quản lý và vận hành.</a:t>
            </a:r>
            <a:endParaRPr b="0" i="0" sz="2000" u="none" cap="none" strike="noStrike">
              <a:solidFill>
                <a:schemeClr val="lt1"/>
              </a:solidFill>
              <a:latin typeface="Montserrat"/>
              <a:ea typeface="Montserrat"/>
              <a:cs typeface="Montserrat"/>
              <a:sym typeface="Montserrat"/>
            </a:endParaRPr>
          </a:p>
        </p:txBody>
      </p:sp>
      <p:sp>
        <p:nvSpPr>
          <p:cNvPr id="1814" name="Google Shape;1814;p20"/>
          <p:cNvSpPr txBox="1"/>
          <p:nvPr>
            <p:ph idx="3" type="title"/>
          </p:nvPr>
        </p:nvSpPr>
        <p:spPr>
          <a:xfrm>
            <a:off x="1666244" y="3005786"/>
            <a:ext cx="7622882" cy="528137"/>
          </a:xfrm>
          <a:prstGeom prst="rect">
            <a:avLst/>
          </a:prstGeom>
          <a:noFill/>
          <a:ln>
            <a:noFill/>
          </a:ln>
        </p:spPr>
        <p:txBody>
          <a:bodyPr anchorCtr="0" anchor="t" bIns="91425" lIns="91425" spcFirstLastPara="1" rIns="91425" wrap="square" tIns="91425">
            <a:noAutofit/>
          </a:bodyPr>
          <a:lstStyle/>
          <a:p>
            <a:pPr indent="0" lvl="0" marL="139700" marR="0" rtl="0" algn="l">
              <a:lnSpc>
                <a:spcPct val="100000"/>
              </a:lnSpc>
              <a:spcBef>
                <a:spcPts val="0"/>
              </a:spcBef>
              <a:spcAft>
                <a:spcPts val="0"/>
              </a:spcAft>
              <a:buClr>
                <a:schemeClr val="lt1"/>
              </a:buClr>
              <a:buSzPts val="1400"/>
              <a:buFont typeface="Montserrat"/>
              <a:buNone/>
            </a:pPr>
            <a:r>
              <a:rPr b="1" i="0" lang="en" sz="2000" u="none" cap="none" strike="noStrike">
                <a:solidFill>
                  <a:schemeClr val="lt1"/>
                </a:solidFill>
                <a:latin typeface="Montserrat"/>
                <a:ea typeface="Montserrat"/>
                <a:cs typeface="Montserrat"/>
                <a:sym typeface="Montserrat"/>
              </a:rPr>
              <a:t>Phát triển chuyên nghiệp</a:t>
            </a:r>
            <a:r>
              <a:rPr b="0" i="0" lang="en" sz="2000" u="none" cap="none" strike="noStrike">
                <a:solidFill>
                  <a:schemeClr val="lt1"/>
                </a:solidFill>
                <a:latin typeface="Montserrat"/>
                <a:ea typeface="Montserrat"/>
                <a:cs typeface="Montserrat"/>
                <a:sym typeface="Montserrat"/>
              </a:rPr>
              <a:t>: Quá trình phát triển và triển khai trang web được thực hiện theo kế hoạch chi tiết và kiểm thử toàn diện, đảm bảo tính ổn định và hiệu suất trước khi đưa vào sử dụng.</a:t>
            </a:r>
            <a:endParaRPr b="0" i="0" sz="2000" u="none" cap="none" strike="noStrike">
              <a:solidFill>
                <a:schemeClr val="lt1"/>
              </a:solidFill>
              <a:latin typeface="Montserrat"/>
              <a:ea typeface="Montserrat"/>
              <a:cs typeface="Montserrat"/>
              <a:sym typeface="Montserrat"/>
            </a:endParaRPr>
          </a:p>
        </p:txBody>
      </p:sp>
      <p:sp>
        <p:nvSpPr>
          <p:cNvPr id="1815" name="Google Shape;1815;p20"/>
          <p:cNvSpPr/>
          <p:nvPr/>
        </p:nvSpPr>
        <p:spPr>
          <a:xfrm>
            <a:off x="1072650" y="1567438"/>
            <a:ext cx="459444" cy="486925"/>
          </a:xfrm>
          <a:custGeom>
            <a:rect b="b" l="l" r="r" t="t"/>
            <a:pathLst>
              <a:path extrusionOk="0" h="11300" w="11348">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26"/>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Hướng phát triển</a:t>
            </a:r>
            <a:endParaRPr/>
          </a:p>
        </p:txBody>
      </p:sp>
      <p:sp>
        <p:nvSpPr>
          <p:cNvPr id="1821" name="Google Shape;1821;p26"/>
          <p:cNvSpPr txBox="1"/>
          <p:nvPr>
            <p:ph idx="2" type="title"/>
          </p:nvPr>
        </p:nvSpPr>
        <p:spPr>
          <a:xfrm>
            <a:off x="1338238" y="1616462"/>
            <a:ext cx="2898482" cy="1022374"/>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2000">
                <a:latin typeface="Montserrat"/>
                <a:ea typeface="Montserrat"/>
                <a:cs typeface="Montserrat"/>
                <a:sym typeface="Montserrat"/>
              </a:rPr>
              <a:t>Mở rộng danh mục sản phẩm và tích hợp trí tuệ nhân tạo (AI).</a:t>
            </a:r>
            <a:endParaRPr sz="2000">
              <a:latin typeface="Montserrat"/>
              <a:ea typeface="Montserrat"/>
              <a:cs typeface="Montserrat"/>
              <a:sym typeface="Montserrat"/>
            </a:endParaRPr>
          </a:p>
        </p:txBody>
      </p:sp>
      <p:cxnSp>
        <p:nvCxnSpPr>
          <p:cNvPr id="1822" name="Google Shape;1822;p26"/>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cxnSp>
        <p:nvCxnSpPr>
          <p:cNvPr id="1823" name="Google Shape;1823;p26"/>
          <p:cNvCxnSpPr/>
          <p:nvPr/>
        </p:nvCxnSpPr>
        <p:spPr>
          <a:xfrm>
            <a:off x="1348500" y="3048622"/>
            <a:ext cx="6447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cxnSp>
        <p:nvCxnSpPr>
          <p:cNvPr id="1824" name="Google Shape;1824;p26"/>
          <p:cNvCxnSpPr/>
          <p:nvPr/>
        </p:nvCxnSpPr>
        <p:spPr>
          <a:xfrm>
            <a:off x="4572000" y="1566172"/>
            <a:ext cx="0" cy="29649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1825" name="Google Shape;1825;p26"/>
          <p:cNvSpPr txBox="1"/>
          <p:nvPr>
            <p:ph idx="2" type="title"/>
          </p:nvPr>
        </p:nvSpPr>
        <p:spPr>
          <a:xfrm>
            <a:off x="4740928" y="1616462"/>
            <a:ext cx="3210662" cy="1022374"/>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2000">
                <a:latin typeface="Montserrat"/>
                <a:ea typeface="Montserrat"/>
                <a:cs typeface="Montserrat"/>
                <a:sym typeface="Montserrat"/>
              </a:rPr>
              <a:t>Dịch vụ hỗ trợ sau bán hàng đem lại sự hài lòng và tin tưởng từ khách hàng</a:t>
            </a:r>
            <a:endParaRPr sz="2000">
              <a:latin typeface="Montserrat"/>
              <a:ea typeface="Montserrat"/>
              <a:cs typeface="Montserrat"/>
              <a:sym typeface="Montserrat"/>
            </a:endParaRPr>
          </a:p>
        </p:txBody>
      </p:sp>
      <p:sp>
        <p:nvSpPr>
          <p:cNvPr id="1826" name="Google Shape;1826;p26"/>
          <p:cNvSpPr txBox="1"/>
          <p:nvPr>
            <p:ph idx="2" type="title"/>
          </p:nvPr>
        </p:nvSpPr>
        <p:spPr>
          <a:xfrm>
            <a:off x="1392627" y="3278660"/>
            <a:ext cx="2898482" cy="1022374"/>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2000">
                <a:latin typeface="Montserrat"/>
                <a:ea typeface="Montserrat"/>
                <a:cs typeface="Montserrat"/>
                <a:sym typeface="Montserrat"/>
              </a:rPr>
              <a:t>Hợp tác với các đối tác cung cấp dịch vụ và các nền tảng bán hàng khác.</a:t>
            </a:r>
            <a:endParaRPr sz="2000">
              <a:latin typeface="Montserrat"/>
              <a:ea typeface="Montserrat"/>
              <a:cs typeface="Montserrat"/>
              <a:sym typeface="Montserrat"/>
            </a:endParaRPr>
          </a:p>
        </p:txBody>
      </p:sp>
      <p:sp>
        <p:nvSpPr>
          <p:cNvPr id="1827" name="Google Shape;1827;p26"/>
          <p:cNvSpPr txBox="1"/>
          <p:nvPr>
            <p:ph idx="2" type="title"/>
          </p:nvPr>
        </p:nvSpPr>
        <p:spPr>
          <a:xfrm>
            <a:off x="4907281" y="3278659"/>
            <a:ext cx="2898482" cy="1022374"/>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2000">
                <a:latin typeface="Montserrat"/>
                <a:ea typeface="Montserrat"/>
                <a:cs typeface="Montserrat"/>
                <a:sym typeface="Montserrat"/>
              </a:rPr>
              <a:t>Nâng cao giao diện, tốc độ tải trang và tối ưu hóa quy trình thanh toán để mua sắm liền mạch hơn</a:t>
            </a:r>
            <a:endParaRPr sz="20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19"/>
          <p:cNvSpPr txBox="1"/>
          <p:nvPr>
            <p:ph idx="1" type="body"/>
          </p:nvPr>
        </p:nvSpPr>
        <p:spPr>
          <a:xfrm>
            <a:off x="943336" y="3189377"/>
            <a:ext cx="7257326" cy="567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800"/>
              <a:buNone/>
            </a:pPr>
            <a:r>
              <a:rPr b="1" lang="en"/>
              <a:t>Em xin chân thành cảm ơn hội đồng thầy cô đã lắng nghe và theo dõi bài thuyết trình của em.</a:t>
            </a:r>
            <a:endParaRPr b="1"/>
          </a:p>
        </p:txBody>
      </p:sp>
      <p:cxnSp>
        <p:nvCxnSpPr>
          <p:cNvPr id="1833" name="Google Shape;1833;p19"/>
          <p:cNvCxnSpPr/>
          <p:nvPr/>
        </p:nvCxnSpPr>
        <p:spPr>
          <a:xfrm>
            <a:off x="3190500" y="2845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1834" name="Google Shape;1834;p19"/>
          <p:cNvSpPr txBox="1"/>
          <p:nvPr/>
        </p:nvSpPr>
        <p:spPr>
          <a:xfrm>
            <a:off x="2244936" y="2279176"/>
            <a:ext cx="4654127" cy="598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600"/>
              <a:buFont typeface="Montserrat ExtraBold"/>
              <a:buNone/>
            </a:pPr>
            <a:r>
              <a:rPr b="0" i="0" lang="en" sz="7200" u="none" cap="none" strike="noStrike">
                <a:solidFill>
                  <a:schemeClr val="lt1"/>
                </a:solidFill>
                <a:latin typeface="Montserrat ExtraBold"/>
                <a:ea typeface="Montserrat ExtraBold"/>
                <a:cs typeface="Montserrat ExtraBold"/>
                <a:sym typeface="Montserrat ExtraBold"/>
              </a:rPr>
              <a:t>THANKS!</a:t>
            </a:r>
            <a:endParaRPr b="0" i="0" sz="7200" u="none" cap="none" strike="noStrike">
              <a:solidFill>
                <a:schemeClr val="lt1"/>
              </a:solidFill>
              <a:latin typeface="Montserrat ExtraBold"/>
              <a:ea typeface="Montserrat ExtraBold"/>
              <a:cs typeface="Montserrat ExtraBold"/>
              <a:sym typeface="Montserrat ExtraBold"/>
            </a:endParaRPr>
          </a:p>
        </p:txBody>
      </p:sp>
      <p:sp>
        <p:nvSpPr>
          <p:cNvPr id="1835" name="Google Shape;1835;p19"/>
          <p:cNvSpPr txBox="1"/>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400"/>
              <a:buFont typeface="Montserrat"/>
              <a:buNone/>
            </a:pPr>
            <a:r>
              <a:t/>
            </a:r>
            <a:endParaRPr b="0" i="0" sz="1800" u="none" cap="none" strike="noStrike">
              <a:solidFill>
                <a:schemeClr val="accen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accent1"/>
              </a:buClr>
              <a:buSzPts val="1400"/>
              <a:buFont typeface="Montserrat"/>
              <a:buNone/>
            </a:pPr>
            <a:r>
              <a:t/>
            </a:r>
            <a:endParaRPr b="0" i="0" sz="1800" u="none" cap="none" strike="noStrike">
              <a:solidFill>
                <a:schemeClr val="accen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4"/>
          <p:cNvSpPr txBox="1"/>
          <p:nvPr>
            <p:ph idx="6" type="title"/>
          </p:nvPr>
        </p:nvSpPr>
        <p:spPr>
          <a:xfrm>
            <a:off x="438000" y="1647488"/>
            <a:ext cx="2067000" cy="723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sz="3200"/>
              <a:t>01</a:t>
            </a:r>
            <a:endParaRPr sz="3200"/>
          </a:p>
        </p:txBody>
      </p:sp>
      <p:sp>
        <p:nvSpPr>
          <p:cNvPr id="95" name="Google Shape;95;p4"/>
          <p:cNvSpPr txBox="1"/>
          <p:nvPr>
            <p:ph idx="4" type="title"/>
          </p:nvPr>
        </p:nvSpPr>
        <p:spPr>
          <a:xfrm>
            <a:off x="437997" y="3568043"/>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sz="3200"/>
              <a:t>Tổng quan về đề tài</a:t>
            </a:r>
            <a:endParaRPr sz="3200"/>
          </a:p>
        </p:txBody>
      </p:sp>
      <p:sp>
        <p:nvSpPr>
          <p:cNvPr id="96" name="Google Shape;96;p4"/>
          <p:cNvSpPr txBox="1"/>
          <p:nvPr>
            <p:ph idx="7" type="title"/>
          </p:nvPr>
        </p:nvSpPr>
        <p:spPr>
          <a:xfrm>
            <a:off x="2505000" y="1647500"/>
            <a:ext cx="2067000" cy="723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sz="3200"/>
              <a:t>02</a:t>
            </a:r>
            <a:endParaRPr sz="3200"/>
          </a:p>
        </p:txBody>
      </p:sp>
      <p:sp>
        <p:nvSpPr>
          <p:cNvPr id="97" name="Google Shape;97;p4"/>
          <p:cNvSpPr txBox="1"/>
          <p:nvPr>
            <p:ph idx="8" type="title"/>
          </p:nvPr>
        </p:nvSpPr>
        <p:spPr>
          <a:xfrm>
            <a:off x="4572000" y="1647500"/>
            <a:ext cx="2067000" cy="723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sz="3200"/>
              <a:t>03</a:t>
            </a:r>
            <a:endParaRPr sz="3200"/>
          </a:p>
        </p:txBody>
      </p:sp>
      <p:cxnSp>
        <p:nvCxnSpPr>
          <p:cNvPr id="98" name="Google Shape;98;p4"/>
          <p:cNvCxnSpPr/>
          <p:nvPr/>
        </p:nvCxnSpPr>
        <p:spPr>
          <a:xfrm>
            <a:off x="1272900" y="2422948"/>
            <a:ext cx="3972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cxnSp>
        <p:nvCxnSpPr>
          <p:cNvPr id="99" name="Google Shape;99;p4"/>
          <p:cNvCxnSpPr/>
          <p:nvPr/>
        </p:nvCxnSpPr>
        <p:spPr>
          <a:xfrm>
            <a:off x="3339900" y="2422960"/>
            <a:ext cx="3972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cxnSp>
        <p:nvCxnSpPr>
          <p:cNvPr id="100" name="Google Shape;100;p4"/>
          <p:cNvCxnSpPr/>
          <p:nvPr/>
        </p:nvCxnSpPr>
        <p:spPr>
          <a:xfrm>
            <a:off x="5406900" y="2422960"/>
            <a:ext cx="3972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101" name="Google Shape;101;p4"/>
          <p:cNvSpPr txBox="1"/>
          <p:nvPr>
            <p:ph idx="8" type="title"/>
          </p:nvPr>
        </p:nvSpPr>
        <p:spPr>
          <a:xfrm>
            <a:off x="6639000" y="1647500"/>
            <a:ext cx="2067000" cy="723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sz="3200"/>
              <a:t>04</a:t>
            </a:r>
            <a:endParaRPr sz="3200"/>
          </a:p>
        </p:txBody>
      </p:sp>
      <p:cxnSp>
        <p:nvCxnSpPr>
          <p:cNvPr id="102" name="Google Shape;102;p4"/>
          <p:cNvCxnSpPr/>
          <p:nvPr/>
        </p:nvCxnSpPr>
        <p:spPr>
          <a:xfrm>
            <a:off x="7473900" y="2422960"/>
            <a:ext cx="3972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103" name="Google Shape;103;p4"/>
          <p:cNvSpPr txBox="1"/>
          <p:nvPr>
            <p:ph idx="4" type="title"/>
          </p:nvPr>
        </p:nvSpPr>
        <p:spPr>
          <a:xfrm>
            <a:off x="2505000" y="3619604"/>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sz="3200"/>
              <a:t>Phân tích và thiết kế</a:t>
            </a:r>
            <a:endParaRPr sz="3200"/>
          </a:p>
        </p:txBody>
      </p:sp>
      <p:sp>
        <p:nvSpPr>
          <p:cNvPr id="104" name="Google Shape;104;p4"/>
          <p:cNvSpPr txBox="1"/>
          <p:nvPr>
            <p:ph idx="4" type="title"/>
          </p:nvPr>
        </p:nvSpPr>
        <p:spPr>
          <a:xfrm>
            <a:off x="4572000" y="3179726"/>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sz="3200"/>
              <a:t>Sản phẩm</a:t>
            </a:r>
            <a:endParaRPr sz="3200"/>
          </a:p>
        </p:txBody>
      </p:sp>
      <p:sp>
        <p:nvSpPr>
          <p:cNvPr id="105" name="Google Shape;105;p4"/>
          <p:cNvSpPr txBox="1"/>
          <p:nvPr>
            <p:ph idx="4" type="title"/>
          </p:nvPr>
        </p:nvSpPr>
        <p:spPr>
          <a:xfrm>
            <a:off x="6639000" y="2853965"/>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sz="3200"/>
              <a:t>Kết luận</a:t>
            </a:r>
            <a:endParaRPr sz="3200"/>
          </a:p>
        </p:txBody>
      </p:sp>
      <p:sp>
        <p:nvSpPr>
          <p:cNvPr id="106" name="Google Shape;106;p4"/>
          <p:cNvSpPr txBox="1"/>
          <p:nvPr>
            <p:ph type="title"/>
          </p:nvPr>
        </p:nvSpPr>
        <p:spPr>
          <a:xfrm>
            <a:off x="3276984" y="890735"/>
            <a:ext cx="2590031" cy="598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sz="3200"/>
              <a:t>NỘI DUNG</a:t>
            </a:r>
            <a:endParaRPr sz="3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6"/>
          <p:cNvSpPr txBox="1"/>
          <p:nvPr>
            <p:ph type="title"/>
          </p:nvPr>
        </p:nvSpPr>
        <p:spPr>
          <a:xfrm>
            <a:off x="3345925" y="3444725"/>
            <a:ext cx="5164200" cy="59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Tổng quan về đề tài</a:t>
            </a:r>
            <a:endParaRPr/>
          </a:p>
        </p:txBody>
      </p:sp>
      <p:sp>
        <p:nvSpPr>
          <p:cNvPr id="112" name="Google Shape;112;p6"/>
          <p:cNvSpPr txBox="1"/>
          <p:nvPr>
            <p:ph idx="2" type="title"/>
          </p:nvPr>
        </p:nvSpPr>
        <p:spPr>
          <a:xfrm>
            <a:off x="633870" y="3278375"/>
            <a:ext cx="2412900" cy="931500"/>
          </a:xfrm>
          <a:prstGeom prst="rect">
            <a:avLst/>
          </a:prstGeom>
          <a:noFill/>
          <a:ln>
            <a:noFill/>
          </a:ln>
          <a:effectLst>
            <a:outerShdw blurRad="114300" rotWithShape="0" algn="bl" dir="6360000" dist="28575">
              <a:schemeClr val="accent1">
                <a:alpha val="49411"/>
              </a:schemeClr>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01</a:t>
            </a:r>
            <a:endParaRPr/>
          </a:p>
        </p:txBody>
      </p:sp>
      <p:cxnSp>
        <p:nvCxnSpPr>
          <p:cNvPr id="113" name="Google Shape;113;p6"/>
          <p:cNvCxnSpPr/>
          <p:nvPr/>
        </p:nvCxnSpPr>
        <p:spPr>
          <a:xfrm>
            <a:off x="3196350" y="3244172"/>
            <a:ext cx="0" cy="9999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chemeClr val="accent1"/>
              </a:buClr>
              <a:buSzPts val="2400"/>
              <a:buAutoNum type="arabicPeriod"/>
            </a:pPr>
            <a:r>
              <a:rPr lang="en"/>
              <a:t>Tổng quan</a:t>
            </a:r>
            <a:endParaRPr>
              <a:solidFill>
                <a:schemeClr val="accent1"/>
              </a:solidFill>
            </a:endParaRPr>
          </a:p>
        </p:txBody>
      </p:sp>
      <p:sp>
        <p:nvSpPr>
          <p:cNvPr id="119" name="Google Shape;119;p18"/>
          <p:cNvSpPr txBox="1"/>
          <p:nvPr/>
        </p:nvSpPr>
        <p:spPr>
          <a:xfrm>
            <a:off x="938500" y="773485"/>
            <a:ext cx="4293900" cy="3991573"/>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1200"/>
              </a:spcBef>
              <a:spcAft>
                <a:spcPts val="0"/>
              </a:spcAft>
              <a:buNone/>
            </a:pPr>
            <a:r>
              <a:rPr b="0" i="0" lang="en" sz="1800" u="none" cap="none" strike="noStrike">
                <a:solidFill>
                  <a:schemeClr val="lt1"/>
                </a:solidFill>
                <a:latin typeface="Arial"/>
                <a:ea typeface="Arial"/>
                <a:cs typeface="Arial"/>
                <a:sym typeface="Arial"/>
              </a:rPr>
              <a:t>Thương mại điện tử ngày nay không thể thiếu trong nền kinh tế, mang lại cơ hội mở rộng thị trường và tăng hiệu suất kinh doanh. Công ty Minh An cần một trang web bán hàng điện tử để tận dụng tối đa cơ hội từ thị trường thương mại điện tử đang phát triển mạnh mẽ. Việc xây dựng một trang web thương mại điện tử không chỉ giúp mở rộng thị trường, nâng cao hiệu quả kinh doanh mà còn đáp ứng nhu cầu ngày càng cao của khách hàng về một kênh mua sắm tiện lợi và hiện đại.</a:t>
            </a:r>
            <a:endParaRPr b="0" i="0" sz="1800" u="none" cap="none" strike="noStrike">
              <a:solidFill>
                <a:schemeClr val="lt1"/>
              </a:solidFill>
              <a:latin typeface="Arial"/>
              <a:ea typeface="Arial"/>
              <a:cs typeface="Arial"/>
              <a:sym typeface="Arial"/>
            </a:endParaRPr>
          </a:p>
        </p:txBody>
      </p:sp>
      <p:cxnSp>
        <p:nvCxnSpPr>
          <p:cNvPr id="120" name="Google Shape;120;p18"/>
          <p:cNvCxnSpPr/>
          <p:nvPr/>
        </p:nvCxnSpPr>
        <p:spPr>
          <a:xfrm>
            <a:off x="1026250" y="414125"/>
            <a:ext cx="22566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pic>
        <p:nvPicPr>
          <p:cNvPr id="121" name="Google Shape;121;p18"/>
          <p:cNvPicPr preferRelativeResize="0"/>
          <p:nvPr/>
        </p:nvPicPr>
        <p:blipFill rotWithShape="1">
          <a:blip r:embed="rId3">
            <a:alphaModFix/>
          </a:blip>
          <a:srcRect b="0" l="0" r="0" t="0"/>
          <a:stretch/>
        </p:blipFill>
        <p:spPr>
          <a:xfrm>
            <a:off x="5327620" y="170995"/>
            <a:ext cx="3660276" cy="2223549"/>
          </a:xfrm>
          <a:prstGeom prst="rect">
            <a:avLst/>
          </a:prstGeom>
          <a:noFill/>
          <a:ln>
            <a:noFill/>
          </a:ln>
        </p:spPr>
      </p:pic>
      <p:pic>
        <p:nvPicPr>
          <p:cNvPr id="122" name="Google Shape;122;p18"/>
          <p:cNvPicPr preferRelativeResize="0"/>
          <p:nvPr/>
        </p:nvPicPr>
        <p:blipFill rotWithShape="1">
          <a:blip r:embed="rId4">
            <a:alphaModFix/>
          </a:blip>
          <a:srcRect b="0" l="0" r="0" t="0"/>
          <a:stretch/>
        </p:blipFill>
        <p:spPr>
          <a:xfrm>
            <a:off x="5327623" y="2668574"/>
            <a:ext cx="3660273" cy="2238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9"/>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2. Lý do chọn đề tài</a:t>
            </a:r>
            <a:endParaRPr/>
          </a:p>
        </p:txBody>
      </p:sp>
      <p:cxnSp>
        <p:nvCxnSpPr>
          <p:cNvPr id="128" name="Google Shape;128;p9"/>
          <p:cNvCxnSpPr/>
          <p:nvPr/>
        </p:nvCxnSpPr>
        <p:spPr>
          <a:xfrm>
            <a:off x="1026200" y="414022"/>
            <a:ext cx="31491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129" name="Google Shape;129;p9"/>
          <p:cNvSpPr txBox="1"/>
          <p:nvPr>
            <p:ph idx="6" type="subTitle"/>
          </p:nvPr>
        </p:nvSpPr>
        <p:spPr>
          <a:xfrm>
            <a:off x="1048472" y="2032800"/>
            <a:ext cx="20670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Cơ hội để thực hành và cải thiện kỹ năng lập trình web thông qua việc áp dụng kiến thức vào dự án thực tế.</a:t>
            </a:r>
            <a:endParaRPr/>
          </a:p>
        </p:txBody>
      </p:sp>
      <p:cxnSp>
        <p:nvCxnSpPr>
          <p:cNvPr id="130" name="Google Shape;130;p9"/>
          <p:cNvCxnSpPr/>
          <p:nvPr/>
        </p:nvCxnSpPr>
        <p:spPr>
          <a:xfrm>
            <a:off x="4436097" y="1959373"/>
            <a:ext cx="2718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cxnSp>
        <p:nvCxnSpPr>
          <p:cNvPr id="131" name="Google Shape;131;p9"/>
          <p:cNvCxnSpPr/>
          <p:nvPr/>
        </p:nvCxnSpPr>
        <p:spPr>
          <a:xfrm>
            <a:off x="1946063" y="1959373"/>
            <a:ext cx="2718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132" name="Google Shape;132;p9"/>
          <p:cNvSpPr/>
          <p:nvPr/>
        </p:nvSpPr>
        <p:spPr>
          <a:xfrm>
            <a:off x="1739650" y="12013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9"/>
          <p:cNvSpPr/>
          <p:nvPr/>
        </p:nvSpPr>
        <p:spPr>
          <a:xfrm>
            <a:off x="4229697" y="12013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9"/>
          <p:cNvSpPr/>
          <p:nvPr/>
        </p:nvSpPr>
        <p:spPr>
          <a:xfrm>
            <a:off x="6719750" y="12013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9"/>
          <p:cNvSpPr/>
          <p:nvPr/>
        </p:nvSpPr>
        <p:spPr>
          <a:xfrm>
            <a:off x="6850102" y="1338650"/>
            <a:ext cx="423884" cy="409986"/>
          </a:xfrm>
          <a:custGeom>
            <a:rect b="b" l="l" r="r" t="t"/>
            <a:pathLst>
              <a:path extrusionOk="0" h="11033" w="11407">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 name="Google Shape;136;p9"/>
          <p:cNvGrpSpPr/>
          <p:nvPr/>
        </p:nvGrpSpPr>
        <p:grpSpPr>
          <a:xfrm>
            <a:off x="4408938" y="1331707"/>
            <a:ext cx="326106" cy="423908"/>
            <a:chOff x="3990517" y="3354173"/>
            <a:chExt cx="279559" cy="363402"/>
          </a:xfrm>
        </p:grpSpPr>
        <p:sp>
          <p:nvSpPr>
            <p:cNvPr id="137" name="Google Shape;137;p9"/>
            <p:cNvSpPr/>
            <p:nvPr/>
          </p:nvSpPr>
          <p:spPr>
            <a:xfrm>
              <a:off x="3990517" y="3354173"/>
              <a:ext cx="279559" cy="363402"/>
            </a:xfrm>
            <a:custGeom>
              <a:rect b="b" l="l" r="r" t="t"/>
              <a:pathLst>
                <a:path extrusionOk="0" h="11408" w="8776">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9"/>
            <p:cNvSpPr/>
            <p:nvPr/>
          </p:nvSpPr>
          <p:spPr>
            <a:xfrm>
              <a:off x="4102009" y="3418680"/>
              <a:ext cx="36824" cy="37175"/>
            </a:xfrm>
            <a:custGeom>
              <a:rect b="b" l="l" r="r" t="t"/>
              <a:pathLst>
                <a:path extrusionOk="0" h="1167" w="1156">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9"/>
            <p:cNvSpPr/>
            <p:nvPr/>
          </p:nvSpPr>
          <p:spPr>
            <a:xfrm>
              <a:off x="4083820" y="3615129"/>
              <a:ext cx="37175" cy="36824"/>
            </a:xfrm>
            <a:custGeom>
              <a:rect b="b" l="l" r="r" t="t"/>
              <a:pathLst>
                <a:path extrusionOk="0" h="1156" w="1167">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 name="Google Shape;140;p9"/>
          <p:cNvGrpSpPr/>
          <p:nvPr/>
        </p:nvGrpSpPr>
        <p:grpSpPr>
          <a:xfrm>
            <a:off x="1860617" y="1330160"/>
            <a:ext cx="442674" cy="426993"/>
            <a:chOff x="1284212" y="1963766"/>
            <a:chExt cx="379489" cy="366046"/>
          </a:xfrm>
        </p:grpSpPr>
        <p:sp>
          <p:nvSpPr>
            <p:cNvPr id="141" name="Google Shape;141;p9"/>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9"/>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p9"/>
          <p:cNvSpPr txBox="1"/>
          <p:nvPr>
            <p:ph idx="6" type="subTitle"/>
          </p:nvPr>
        </p:nvSpPr>
        <p:spPr>
          <a:xfrm>
            <a:off x="3551772" y="2032800"/>
            <a:ext cx="20670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Việc phát triển trang web giúp tạo ra trải nghiệm mua sắm trực tuyến tốt hơn cho người dùng và nâng cao kỹ năng kỹ thuật lập trình của bản thân.</a:t>
            </a:r>
            <a:endParaRPr/>
          </a:p>
        </p:txBody>
      </p:sp>
      <p:cxnSp>
        <p:nvCxnSpPr>
          <p:cNvPr id="144" name="Google Shape;144;p9"/>
          <p:cNvCxnSpPr/>
          <p:nvPr/>
        </p:nvCxnSpPr>
        <p:spPr>
          <a:xfrm>
            <a:off x="6950697" y="1959373"/>
            <a:ext cx="2718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145" name="Google Shape;145;p9"/>
          <p:cNvSpPr txBox="1"/>
          <p:nvPr>
            <p:ph idx="6" type="subTitle"/>
          </p:nvPr>
        </p:nvSpPr>
        <p:spPr>
          <a:xfrm>
            <a:off x="6055072" y="2032800"/>
            <a:ext cx="20670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 Tiếp cận và áp dụng các công nghệ web từ giao diện người dùng đến quản lý cơ sở dữ liệu.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938500" y="445025"/>
            <a:ext cx="62136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3. Công nghệ và ngôn ngữ sử dụng </a:t>
            </a:r>
            <a:endParaRPr/>
          </a:p>
        </p:txBody>
      </p:sp>
      <p:cxnSp>
        <p:nvCxnSpPr>
          <p:cNvPr id="151" name="Google Shape;151;p23"/>
          <p:cNvCxnSpPr/>
          <p:nvPr/>
        </p:nvCxnSpPr>
        <p:spPr>
          <a:xfrm>
            <a:off x="1026200" y="414022"/>
            <a:ext cx="56679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152" name="Google Shape;152;p23"/>
          <p:cNvSpPr/>
          <p:nvPr/>
        </p:nvSpPr>
        <p:spPr>
          <a:xfrm>
            <a:off x="488625" y="2719105"/>
            <a:ext cx="1819200" cy="1819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3"/>
          <p:cNvSpPr/>
          <p:nvPr/>
        </p:nvSpPr>
        <p:spPr>
          <a:xfrm>
            <a:off x="2307825" y="1743085"/>
            <a:ext cx="2253818" cy="214602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3"/>
          <p:cNvSpPr/>
          <p:nvPr/>
        </p:nvSpPr>
        <p:spPr>
          <a:xfrm>
            <a:off x="7110505" y="1248080"/>
            <a:ext cx="1819200" cy="1819200"/>
          </a:xfrm>
          <a:prstGeom prst="ellipse">
            <a:avLst/>
          </a:prstGeom>
          <a:solidFill>
            <a:srgbClr val="FFC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5" name="Google Shape;155;p23"/>
          <p:cNvCxnSpPr>
            <a:stCxn id="154" idx="0"/>
          </p:cNvCxnSpPr>
          <p:nvPr/>
        </p:nvCxnSpPr>
        <p:spPr>
          <a:xfrm rot="10800000">
            <a:off x="8020105" y="-391120"/>
            <a:ext cx="0" cy="1639200"/>
          </a:xfrm>
          <a:prstGeom prst="straightConnector1">
            <a:avLst/>
          </a:prstGeom>
          <a:noFill/>
          <a:ln cap="flat" cmpd="sng" w="19050">
            <a:solidFill>
              <a:srgbClr val="FFDDB2"/>
            </a:solidFill>
            <a:prstDash val="solid"/>
            <a:round/>
            <a:headEnd len="sm" w="sm" type="none"/>
            <a:tailEnd len="sm" w="sm" type="none"/>
          </a:ln>
        </p:spPr>
      </p:cxnSp>
      <p:cxnSp>
        <p:nvCxnSpPr>
          <p:cNvPr id="156" name="Google Shape;156;p23"/>
          <p:cNvCxnSpPr>
            <a:stCxn id="153" idx="4"/>
          </p:cNvCxnSpPr>
          <p:nvPr/>
        </p:nvCxnSpPr>
        <p:spPr>
          <a:xfrm>
            <a:off x="3434734" y="3889105"/>
            <a:ext cx="19800" cy="1465200"/>
          </a:xfrm>
          <a:prstGeom prst="straightConnector1">
            <a:avLst/>
          </a:prstGeom>
          <a:noFill/>
          <a:ln cap="flat" cmpd="sng" w="19050">
            <a:solidFill>
              <a:schemeClr val="accent1"/>
            </a:solidFill>
            <a:prstDash val="solid"/>
            <a:round/>
            <a:headEnd len="sm" w="sm" type="none"/>
            <a:tailEnd len="sm" w="sm" type="none"/>
          </a:ln>
        </p:spPr>
      </p:cxnSp>
      <p:cxnSp>
        <p:nvCxnSpPr>
          <p:cNvPr id="157" name="Google Shape;157;p23"/>
          <p:cNvCxnSpPr>
            <a:stCxn id="152" idx="4"/>
          </p:cNvCxnSpPr>
          <p:nvPr/>
        </p:nvCxnSpPr>
        <p:spPr>
          <a:xfrm>
            <a:off x="1398225" y="4538305"/>
            <a:ext cx="0" cy="712800"/>
          </a:xfrm>
          <a:prstGeom prst="straightConnector1">
            <a:avLst/>
          </a:prstGeom>
          <a:noFill/>
          <a:ln cap="flat" cmpd="sng" w="19050">
            <a:solidFill>
              <a:schemeClr val="accent2"/>
            </a:solidFill>
            <a:prstDash val="solid"/>
            <a:round/>
            <a:headEnd len="sm" w="sm" type="none"/>
            <a:tailEnd len="sm" w="sm" type="none"/>
          </a:ln>
        </p:spPr>
      </p:cxnSp>
      <p:sp>
        <p:nvSpPr>
          <p:cNvPr id="158" name="Google Shape;158;p23"/>
          <p:cNvSpPr/>
          <p:nvPr/>
        </p:nvSpPr>
        <p:spPr>
          <a:xfrm>
            <a:off x="4898278" y="2560460"/>
            <a:ext cx="2253818" cy="2146020"/>
          </a:xfrm>
          <a:prstGeom prst="ellipse">
            <a:avLst/>
          </a:prstGeom>
          <a:solidFill>
            <a:srgbClr val="92D050"/>
          </a:solidFill>
          <a:ln cap="flat" cmpd="sng" w="9525">
            <a:solidFill>
              <a:srgbClr val="92D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9" name="Google Shape;159;p23"/>
          <p:cNvCxnSpPr>
            <a:stCxn id="158" idx="4"/>
          </p:cNvCxnSpPr>
          <p:nvPr/>
        </p:nvCxnSpPr>
        <p:spPr>
          <a:xfrm>
            <a:off x="6025187" y="4706480"/>
            <a:ext cx="19800" cy="1465200"/>
          </a:xfrm>
          <a:prstGeom prst="straightConnector1">
            <a:avLst/>
          </a:prstGeom>
          <a:noFill/>
          <a:ln cap="flat" cmpd="sng" w="19050">
            <a:solidFill>
              <a:srgbClr val="92D050"/>
            </a:solidFill>
            <a:prstDash val="solid"/>
            <a:round/>
            <a:headEnd len="sm" w="sm" type="none"/>
            <a:tailEnd len="sm" w="sm" type="none"/>
          </a:ln>
        </p:spPr>
      </p:cxnSp>
      <p:pic>
        <p:nvPicPr>
          <p:cNvPr descr="Visual Studio Code and VS Code icons and names usage guidelines" id="160" name="Google Shape;160;p23"/>
          <p:cNvPicPr preferRelativeResize="0"/>
          <p:nvPr/>
        </p:nvPicPr>
        <p:blipFill rotWithShape="1">
          <a:blip r:embed="rId3">
            <a:alphaModFix/>
          </a:blip>
          <a:srcRect b="0" l="0" r="0" t="0"/>
          <a:stretch/>
        </p:blipFill>
        <p:spPr>
          <a:xfrm>
            <a:off x="2874800" y="2152880"/>
            <a:ext cx="914400" cy="914400"/>
          </a:xfrm>
          <a:prstGeom prst="rect">
            <a:avLst/>
          </a:prstGeom>
          <a:noFill/>
          <a:ln>
            <a:noFill/>
          </a:ln>
        </p:spPr>
      </p:pic>
      <p:sp>
        <p:nvSpPr>
          <p:cNvPr id="161" name="Google Shape;161;p23"/>
          <p:cNvSpPr txBox="1"/>
          <p:nvPr/>
        </p:nvSpPr>
        <p:spPr>
          <a:xfrm>
            <a:off x="2407700" y="3067280"/>
            <a:ext cx="205376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600" u="none" cap="none" strike="noStrike">
                <a:solidFill>
                  <a:srgbClr val="0045A5"/>
                </a:solidFill>
                <a:latin typeface="Arial"/>
                <a:ea typeface="Arial"/>
                <a:cs typeface="Arial"/>
                <a:sym typeface="Arial"/>
              </a:rPr>
              <a:t>Visual Studio Code</a:t>
            </a:r>
            <a:endParaRPr b="0" i="0" sz="1600" u="none" cap="none" strike="noStrike">
              <a:solidFill>
                <a:srgbClr val="0045A5"/>
              </a:solidFill>
              <a:latin typeface="Arial"/>
              <a:ea typeface="Arial"/>
              <a:cs typeface="Arial"/>
              <a:sym typeface="Arial"/>
            </a:endParaRPr>
          </a:p>
        </p:txBody>
      </p:sp>
      <p:pic>
        <p:nvPicPr>
          <p:cNvPr descr="Tập tin:PHP-logo.svg – Wikipedia tiếng Việt" id="162" name="Google Shape;162;p23"/>
          <p:cNvPicPr preferRelativeResize="0"/>
          <p:nvPr/>
        </p:nvPicPr>
        <p:blipFill rotWithShape="1">
          <a:blip r:embed="rId4">
            <a:alphaModFix/>
          </a:blip>
          <a:srcRect b="0" l="0" r="0" t="0"/>
          <a:stretch/>
        </p:blipFill>
        <p:spPr>
          <a:xfrm>
            <a:off x="5130453" y="3139480"/>
            <a:ext cx="1828800" cy="987980"/>
          </a:xfrm>
          <a:prstGeom prst="rect">
            <a:avLst/>
          </a:prstGeom>
          <a:noFill/>
          <a:ln>
            <a:noFill/>
          </a:ln>
        </p:spPr>
      </p:pic>
      <p:pic>
        <p:nvPicPr>
          <p:cNvPr descr="Tập tin:Xampp logo.svg – Wikipedia tiếng Việt" id="163" name="Google Shape;163;p23"/>
          <p:cNvPicPr preferRelativeResize="0"/>
          <p:nvPr/>
        </p:nvPicPr>
        <p:blipFill rotWithShape="1">
          <a:blip r:embed="rId5">
            <a:alphaModFix/>
          </a:blip>
          <a:srcRect b="0" l="0" r="0" t="0"/>
          <a:stretch/>
        </p:blipFill>
        <p:spPr>
          <a:xfrm>
            <a:off x="591538" y="3405834"/>
            <a:ext cx="1600200" cy="418178"/>
          </a:xfrm>
          <a:prstGeom prst="rect">
            <a:avLst/>
          </a:prstGeom>
          <a:noFill/>
          <a:ln>
            <a:noFill/>
          </a:ln>
        </p:spPr>
      </p:pic>
      <p:pic>
        <p:nvPicPr>
          <p:cNvPr id="164" name="Google Shape;164;p23"/>
          <p:cNvPicPr preferRelativeResize="0"/>
          <p:nvPr/>
        </p:nvPicPr>
        <p:blipFill rotWithShape="1">
          <a:blip r:embed="rId6">
            <a:alphaModFix/>
          </a:blip>
          <a:srcRect b="0" l="0" r="0" t="0"/>
          <a:stretch/>
        </p:blipFill>
        <p:spPr>
          <a:xfrm>
            <a:off x="7220005" y="1654329"/>
            <a:ext cx="1600200" cy="8267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
          <p:cNvSpPr txBox="1"/>
          <p:nvPr>
            <p:ph type="title"/>
          </p:nvPr>
        </p:nvSpPr>
        <p:spPr>
          <a:xfrm>
            <a:off x="2923368" y="3278471"/>
            <a:ext cx="5489834" cy="59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Phân tích và thiết kế</a:t>
            </a:r>
            <a:endParaRPr/>
          </a:p>
        </p:txBody>
      </p:sp>
      <p:sp>
        <p:nvSpPr>
          <p:cNvPr id="170" name="Google Shape;170;p2"/>
          <p:cNvSpPr txBox="1"/>
          <p:nvPr>
            <p:ph idx="2" type="title"/>
          </p:nvPr>
        </p:nvSpPr>
        <p:spPr>
          <a:xfrm>
            <a:off x="211307" y="3112025"/>
            <a:ext cx="2412900" cy="931500"/>
          </a:xfrm>
          <a:prstGeom prst="rect">
            <a:avLst/>
          </a:prstGeom>
          <a:noFill/>
          <a:ln>
            <a:noFill/>
          </a:ln>
          <a:effectLst>
            <a:outerShdw blurRad="114300" rotWithShape="0" algn="bl" dir="6360000" dist="28575">
              <a:schemeClr val="accent1">
                <a:alpha val="49411"/>
              </a:schemeClr>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02</a:t>
            </a:r>
            <a:endParaRPr/>
          </a:p>
        </p:txBody>
      </p:sp>
      <p:cxnSp>
        <p:nvCxnSpPr>
          <p:cNvPr id="171" name="Google Shape;171;p2"/>
          <p:cNvCxnSpPr/>
          <p:nvPr/>
        </p:nvCxnSpPr>
        <p:spPr>
          <a:xfrm>
            <a:off x="2773787" y="3077822"/>
            <a:ext cx="0" cy="9999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6"/>
          <p:cNvSpPr txBox="1"/>
          <p:nvPr>
            <p:ph type="title"/>
          </p:nvPr>
        </p:nvSpPr>
        <p:spPr>
          <a:xfrm>
            <a:off x="938500" y="445025"/>
            <a:ext cx="5770800" cy="9414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AutoNum type="arabicPeriod"/>
            </a:pPr>
            <a:r>
              <a:rPr lang="en"/>
              <a:t>Sơ đồ use case tổng quát</a:t>
            </a:r>
            <a:endParaRPr/>
          </a:p>
        </p:txBody>
      </p:sp>
      <p:cxnSp>
        <p:nvCxnSpPr>
          <p:cNvPr id="177" name="Google Shape;177;p16"/>
          <p:cNvCxnSpPr/>
          <p:nvPr/>
        </p:nvCxnSpPr>
        <p:spPr>
          <a:xfrm>
            <a:off x="1026200" y="414022"/>
            <a:ext cx="45258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grpSp>
        <p:nvGrpSpPr>
          <p:cNvPr id="178" name="Google Shape;178;p16"/>
          <p:cNvGrpSpPr/>
          <p:nvPr/>
        </p:nvGrpSpPr>
        <p:grpSpPr>
          <a:xfrm>
            <a:off x="1403332" y="1746665"/>
            <a:ext cx="5127115" cy="2606762"/>
            <a:chOff x="1026196" y="1670465"/>
            <a:chExt cx="5127115" cy="2606762"/>
          </a:xfrm>
        </p:grpSpPr>
        <p:sp>
          <p:nvSpPr>
            <p:cNvPr id="179" name="Google Shape;179;p16"/>
            <p:cNvSpPr/>
            <p:nvPr/>
          </p:nvSpPr>
          <p:spPr>
            <a:xfrm>
              <a:off x="5343527" y="3637755"/>
              <a:ext cx="44766" cy="38327"/>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6"/>
            <p:cNvSpPr/>
            <p:nvPr/>
          </p:nvSpPr>
          <p:spPr>
            <a:xfrm>
              <a:off x="5343527" y="3692564"/>
              <a:ext cx="44622" cy="38202"/>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6"/>
            <p:cNvSpPr/>
            <p:nvPr/>
          </p:nvSpPr>
          <p:spPr>
            <a:xfrm>
              <a:off x="5343527" y="3747105"/>
              <a:ext cx="44622" cy="38327"/>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6"/>
            <p:cNvSpPr/>
            <p:nvPr/>
          </p:nvSpPr>
          <p:spPr>
            <a:xfrm>
              <a:off x="5398193" y="3692564"/>
              <a:ext cx="44640" cy="38202"/>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6"/>
            <p:cNvSpPr/>
            <p:nvPr/>
          </p:nvSpPr>
          <p:spPr>
            <a:xfrm>
              <a:off x="5398193" y="3747105"/>
              <a:ext cx="44640" cy="38327"/>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6"/>
            <p:cNvSpPr/>
            <p:nvPr/>
          </p:nvSpPr>
          <p:spPr>
            <a:xfrm>
              <a:off x="5452716" y="3692564"/>
              <a:ext cx="44784" cy="38202"/>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6"/>
            <p:cNvSpPr/>
            <p:nvPr/>
          </p:nvSpPr>
          <p:spPr>
            <a:xfrm>
              <a:off x="5452716" y="3747105"/>
              <a:ext cx="44784" cy="38327"/>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6"/>
            <p:cNvSpPr/>
            <p:nvPr/>
          </p:nvSpPr>
          <p:spPr>
            <a:xfrm>
              <a:off x="5452716" y="3856454"/>
              <a:ext cx="44784" cy="38273"/>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6"/>
            <p:cNvSpPr/>
            <p:nvPr/>
          </p:nvSpPr>
          <p:spPr>
            <a:xfrm>
              <a:off x="5507399" y="3692564"/>
              <a:ext cx="44784" cy="38202"/>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6"/>
            <p:cNvSpPr/>
            <p:nvPr/>
          </p:nvSpPr>
          <p:spPr>
            <a:xfrm>
              <a:off x="5507399" y="3747105"/>
              <a:ext cx="44784" cy="38327"/>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6"/>
            <p:cNvSpPr/>
            <p:nvPr/>
          </p:nvSpPr>
          <p:spPr>
            <a:xfrm>
              <a:off x="5507399" y="3911120"/>
              <a:ext cx="44784" cy="38237"/>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6"/>
            <p:cNvSpPr/>
            <p:nvPr/>
          </p:nvSpPr>
          <p:spPr>
            <a:xfrm>
              <a:off x="5507399" y="3856454"/>
              <a:ext cx="44784" cy="38273"/>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6"/>
            <p:cNvSpPr/>
            <p:nvPr/>
          </p:nvSpPr>
          <p:spPr>
            <a:xfrm>
              <a:off x="5507399" y="3801771"/>
              <a:ext cx="44784" cy="38273"/>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6"/>
            <p:cNvSpPr/>
            <p:nvPr/>
          </p:nvSpPr>
          <p:spPr>
            <a:xfrm>
              <a:off x="5617771" y="3692564"/>
              <a:ext cx="44784" cy="38202"/>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6"/>
            <p:cNvSpPr/>
            <p:nvPr/>
          </p:nvSpPr>
          <p:spPr>
            <a:xfrm>
              <a:off x="5617771" y="3747105"/>
              <a:ext cx="44784" cy="38327"/>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6"/>
            <p:cNvSpPr/>
            <p:nvPr/>
          </p:nvSpPr>
          <p:spPr>
            <a:xfrm>
              <a:off x="5617771" y="3911120"/>
              <a:ext cx="44784" cy="38237"/>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6"/>
            <p:cNvSpPr/>
            <p:nvPr/>
          </p:nvSpPr>
          <p:spPr>
            <a:xfrm>
              <a:off x="5617771" y="3856454"/>
              <a:ext cx="44784" cy="38273"/>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6"/>
            <p:cNvSpPr/>
            <p:nvPr/>
          </p:nvSpPr>
          <p:spPr>
            <a:xfrm>
              <a:off x="5617771" y="3801771"/>
              <a:ext cx="44784" cy="38273"/>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6"/>
            <p:cNvSpPr/>
            <p:nvPr/>
          </p:nvSpPr>
          <p:spPr>
            <a:xfrm>
              <a:off x="5673029" y="3747105"/>
              <a:ext cx="44640" cy="38327"/>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6"/>
            <p:cNvSpPr/>
            <p:nvPr/>
          </p:nvSpPr>
          <p:spPr>
            <a:xfrm>
              <a:off x="5673029" y="3856454"/>
              <a:ext cx="44640" cy="38273"/>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6"/>
            <p:cNvSpPr/>
            <p:nvPr/>
          </p:nvSpPr>
          <p:spPr>
            <a:xfrm>
              <a:off x="5673029" y="3801771"/>
              <a:ext cx="44640" cy="38273"/>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6"/>
            <p:cNvSpPr/>
            <p:nvPr/>
          </p:nvSpPr>
          <p:spPr>
            <a:xfrm>
              <a:off x="5452716" y="3801771"/>
              <a:ext cx="44784" cy="38273"/>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6"/>
            <p:cNvSpPr/>
            <p:nvPr/>
          </p:nvSpPr>
          <p:spPr>
            <a:xfrm>
              <a:off x="5398193" y="3801771"/>
              <a:ext cx="44640" cy="38273"/>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6"/>
            <p:cNvSpPr/>
            <p:nvPr/>
          </p:nvSpPr>
          <p:spPr>
            <a:xfrm>
              <a:off x="5343527" y="3801771"/>
              <a:ext cx="44622" cy="38273"/>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6"/>
            <p:cNvSpPr/>
            <p:nvPr/>
          </p:nvSpPr>
          <p:spPr>
            <a:xfrm>
              <a:off x="5124954" y="3747105"/>
              <a:ext cx="44640" cy="38327"/>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6"/>
            <p:cNvSpPr/>
            <p:nvPr/>
          </p:nvSpPr>
          <p:spPr>
            <a:xfrm>
              <a:off x="5124954" y="3801771"/>
              <a:ext cx="44640" cy="38273"/>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6"/>
            <p:cNvSpPr/>
            <p:nvPr/>
          </p:nvSpPr>
          <p:spPr>
            <a:xfrm>
              <a:off x="5179494" y="3692564"/>
              <a:ext cx="44784" cy="38202"/>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6"/>
            <p:cNvSpPr/>
            <p:nvPr/>
          </p:nvSpPr>
          <p:spPr>
            <a:xfrm>
              <a:off x="5179494" y="3747105"/>
              <a:ext cx="44784" cy="38327"/>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6"/>
            <p:cNvSpPr/>
            <p:nvPr/>
          </p:nvSpPr>
          <p:spPr>
            <a:xfrm>
              <a:off x="5179494" y="3801771"/>
              <a:ext cx="44784" cy="38273"/>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6"/>
            <p:cNvSpPr/>
            <p:nvPr/>
          </p:nvSpPr>
          <p:spPr>
            <a:xfrm>
              <a:off x="5234160" y="3637755"/>
              <a:ext cx="44784" cy="38363"/>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6"/>
            <p:cNvSpPr/>
            <p:nvPr/>
          </p:nvSpPr>
          <p:spPr>
            <a:xfrm>
              <a:off x="5234160" y="3692564"/>
              <a:ext cx="44784" cy="38237"/>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6"/>
            <p:cNvSpPr/>
            <p:nvPr/>
          </p:nvSpPr>
          <p:spPr>
            <a:xfrm>
              <a:off x="5234160" y="3747105"/>
              <a:ext cx="44784" cy="38363"/>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6"/>
            <p:cNvSpPr/>
            <p:nvPr/>
          </p:nvSpPr>
          <p:spPr>
            <a:xfrm>
              <a:off x="5234160" y="3801771"/>
              <a:ext cx="44784" cy="38273"/>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6"/>
            <p:cNvSpPr/>
            <p:nvPr/>
          </p:nvSpPr>
          <p:spPr>
            <a:xfrm>
              <a:off x="5288844" y="3583071"/>
              <a:ext cx="44640" cy="38345"/>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6"/>
            <p:cNvSpPr/>
            <p:nvPr/>
          </p:nvSpPr>
          <p:spPr>
            <a:xfrm>
              <a:off x="5288844" y="3637755"/>
              <a:ext cx="44784" cy="38327"/>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6"/>
            <p:cNvSpPr/>
            <p:nvPr/>
          </p:nvSpPr>
          <p:spPr>
            <a:xfrm>
              <a:off x="5288844" y="3801771"/>
              <a:ext cx="44640" cy="38273"/>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6"/>
            <p:cNvSpPr/>
            <p:nvPr/>
          </p:nvSpPr>
          <p:spPr>
            <a:xfrm>
              <a:off x="5288844" y="3747105"/>
              <a:ext cx="44640" cy="38327"/>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6"/>
            <p:cNvSpPr/>
            <p:nvPr/>
          </p:nvSpPr>
          <p:spPr>
            <a:xfrm>
              <a:off x="5288844" y="3692564"/>
              <a:ext cx="44640" cy="38202"/>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6"/>
            <p:cNvSpPr/>
            <p:nvPr/>
          </p:nvSpPr>
          <p:spPr>
            <a:xfrm>
              <a:off x="5999339" y="3637755"/>
              <a:ext cx="44766" cy="38327"/>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6"/>
            <p:cNvSpPr/>
            <p:nvPr/>
          </p:nvSpPr>
          <p:spPr>
            <a:xfrm>
              <a:off x="5780783" y="3692564"/>
              <a:ext cx="44622" cy="38202"/>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6"/>
            <p:cNvSpPr/>
            <p:nvPr/>
          </p:nvSpPr>
          <p:spPr>
            <a:xfrm>
              <a:off x="5780783" y="3637755"/>
              <a:ext cx="44766" cy="38327"/>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6"/>
            <p:cNvSpPr/>
            <p:nvPr/>
          </p:nvSpPr>
          <p:spPr>
            <a:xfrm>
              <a:off x="5835449" y="3583071"/>
              <a:ext cx="44640" cy="38345"/>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6"/>
            <p:cNvSpPr/>
            <p:nvPr/>
          </p:nvSpPr>
          <p:spPr>
            <a:xfrm>
              <a:off x="5725955" y="3528405"/>
              <a:ext cx="44784" cy="38327"/>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6"/>
            <p:cNvSpPr/>
            <p:nvPr/>
          </p:nvSpPr>
          <p:spPr>
            <a:xfrm>
              <a:off x="5616749" y="3419199"/>
              <a:ext cx="44640" cy="38273"/>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6"/>
            <p:cNvSpPr/>
            <p:nvPr/>
          </p:nvSpPr>
          <p:spPr>
            <a:xfrm>
              <a:off x="5343527" y="3364515"/>
              <a:ext cx="44622" cy="38273"/>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6"/>
            <p:cNvSpPr/>
            <p:nvPr/>
          </p:nvSpPr>
          <p:spPr>
            <a:xfrm>
              <a:off x="5507399" y="3473865"/>
              <a:ext cx="44784" cy="38202"/>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6"/>
            <p:cNvSpPr/>
            <p:nvPr/>
          </p:nvSpPr>
          <p:spPr>
            <a:xfrm>
              <a:off x="5507399" y="3419199"/>
              <a:ext cx="44784" cy="38273"/>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6"/>
            <p:cNvSpPr/>
            <p:nvPr/>
          </p:nvSpPr>
          <p:spPr>
            <a:xfrm>
              <a:off x="5452716" y="3473865"/>
              <a:ext cx="44784" cy="38202"/>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6"/>
            <p:cNvSpPr/>
            <p:nvPr/>
          </p:nvSpPr>
          <p:spPr>
            <a:xfrm>
              <a:off x="5452716" y="3419199"/>
              <a:ext cx="44784" cy="38273"/>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6"/>
            <p:cNvSpPr/>
            <p:nvPr/>
          </p:nvSpPr>
          <p:spPr>
            <a:xfrm>
              <a:off x="5398193" y="3419199"/>
              <a:ext cx="44640" cy="38273"/>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6"/>
            <p:cNvSpPr/>
            <p:nvPr/>
          </p:nvSpPr>
          <p:spPr>
            <a:xfrm>
              <a:off x="5398193" y="3364515"/>
              <a:ext cx="44640" cy="38273"/>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6"/>
            <p:cNvSpPr/>
            <p:nvPr/>
          </p:nvSpPr>
          <p:spPr>
            <a:xfrm>
              <a:off x="5944655" y="3965661"/>
              <a:ext cx="44784" cy="38327"/>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6"/>
            <p:cNvSpPr/>
            <p:nvPr/>
          </p:nvSpPr>
          <p:spPr>
            <a:xfrm>
              <a:off x="5889989" y="4075010"/>
              <a:ext cx="44766" cy="38273"/>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6"/>
            <p:cNvSpPr/>
            <p:nvPr/>
          </p:nvSpPr>
          <p:spPr>
            <a:xfrm>
              <a:off x="5889989" y="4020327"/>
              <a:ext cx="44766" cy="38345"/>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6"/>
            <p:cNvSpPr/>
            <p:nvPr/>
          </p:nvSpPr>
          <p:spPr>
            <a:xfrm>
              <a:off x="5835449" y="4075010"/>
              <a:ext cx="44640" cy="38273"/>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6"/>
            <p:cNvSpPr/>
            <p:nvPr/>
          </p:nvSpPr>
          <p:spPr>
            <a:xfrm>
              <a:off x="5507399" y="4075010"/>
              <a:ext cx="44784" cy="38273"/>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6"/>
            <p:cNvSpPr/>
            <p:nvPr/>
          </p:nvSpPr>
          <p:spPr>
            <a:xfrm>
              <a:off x="5562083" y="3965661"/>
              <a:ext cx="44622" cy="38327"/>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6"/>
            <p:cNvSpPr/>
            <p:nvPr/>
          </p:nvSpPr>
          <p:spPr>
            <a:xfrm>
              <a:off x="5562083" y="3911120"/>
              <a:ext cx="44622" cy="38237"/>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6"/>
            <p:cNvSpPr/>
            <p:nvPr/>
          </p:nvSpPr>
          <p:spPr>
            <a:xfrm>
              <a:off x="5562083" y="3856454"/>
              <a:ext cx="44622" cy="38273"/>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6"/>
            <p:cNvSpPr/>
            <p:nvPr/>
          </p:nvSpPr>
          <p:spPr>
            <a:xfrm>
              <a:off x="5562083" y="3801771"/>
              <a:ext cx="44622" cy="38273"/>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6"/>
            <p:cNvSpPr/>
            <p:nvPr/>
          </p:nvSpPr>
          <p:spPr>
            <a:xfrm>
              <a:off x="5562083" y="3747105"/>
              <a:ext cx="44622" cy="38327"/>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6"/>
            <p:cNvSpPr/>
            <p:nvPr/>
          </p:nvSpPr>
          <p:spPr>
            <a:xfrm>
              <a:off x="5562083" y="3692564"/>
              <a:ext cx="44622" cy="38202"/>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6"/>
            <p:cNvSpPr/>
            <p:nvPr/>
          </p:nvSpPr>
          <p:spPr>
            <a:xfrm>
              <a:off x="5562083" y="3637755"/>
              <a:ext cx="44766" cy="38327"/>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6"/>
            <p:cNvSpPr/>
            <p:nvPr/>
          </p:nvSpPr>
          <p:spPr>
            <a:xfrm>
              <a:off x="5507399" y="3965661"/>
              <a:ext cx="44784" cy="38327"/>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6"/>
            <p:cNvSpPr/>
            <p:nvPr/>
          </p:nvSpPr>
          <p:spPr>
            <a:xfrm>
              <a:off x="5507399" y="3637755"/>
              <a:ext cx="44784" cy="38327"/>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6"/>
            <p:cNvSpPr/>
            <p:nvPr/>
          </p:nvSpPr>
          <p:spPr>
            <a:xfrm>
              <a:off x="5507399" y="3583071"/>
              <a:ext cx="44784" cy="38345"/>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6"/>
            <p:cNvSpPr/>
            <p:nvPr/>
          </p:nvSpPr>
          <p:spPr>
            <a:xfrm>
              <a:off x="5452716" y="3965661"/>
              <a:ext cx="44784" cy="38327"/>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6"/>
            <p:cNvSpPr/>
            <p:nvPr/>
          </p:nvSpPr>
          <p:spPr>
            <a:xfrm>
              <a:off x="5452716" y="3911120"/>
              <a:ext cx="44784" cy="38237"/>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6"/>
            <p:cNvSpPr/>
            <p:nvPr/>
          </p:nvSpPr>
          <p:spPr>
            <a:xfrm>
              <a:off x="5452716" y="3637755"/>
              <a:ext cx="44784" cy="38327"/>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6"/>
            <p:cNvSpPr/>
            <p:nvPr/>
          </p:nvSpPr>
          <p:spPr>
            <a:xfrm>
              <a:off x="5452716" y="3583071"/>
              <a:ext cx="44784" cy="38345"/>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6"/>
            <p:cNvSpPr/>
            <p:nvPr/>
          </p:nvSpPr>
          <p:spPr>
            <a:xfrm>
              <a:off x="5398193" y="3911120"/>
              <a:ext cx="44640" cy="38237"/>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6"/>
            <p:cNvSpPr/>
            <p:nvPr/>
          </p:nvSpPr>
          <p:spPr>
            <a:xfrm>
              <a:off x="5398193" y="3856454"/>
              <a:ext cx="44640" cy="38273"/>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6"/>
            <p:cNvSpPr/>
            <p:nvPr/>
          </p:nvSpPr>
          <p:spPr>
            <a:xfrm>
              <a:off x="5398193" y="3637755"/>
              <a:ext cx="44784" cy="38327"/>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6"/>
            <p:cNvSpPr/>
            <p:nvPr/>
          </p:nvSpPr>
          <p:spPr>
            <a:xfrm>
              <a:off x="5398193" y="3583071"/>
              <a:ext cx="44640" cy="38345"/>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6"/>
            <p:cNvSpPr/>
            <p:nvPr/>
          </p:nvSpPr>
          <p:spPr>
            <a:xfrm>
              <a:off x="5343527" y="3856454"/>
              <a:ext cx="44622" cy="38273"/>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6"/>
            <p:cNvSpPr/>
            <p:nvPr/>
          </p:nvSpPr>
          <p:spPr>
            <a:xfrm>
              <a:off x="5343527" y="3583071"/>
              <a:ext cx="44622" cy="38345"/>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6"/>
            <p:cNvSpPr/>
            <p:nvPr/>
          </p:nvSpPr>
          <p:spPr>
            <a:xfrm>
              <a:off x="5343527" y="3528405"/>
              <a:ext cx="44622" cy="38327"/>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6"/>
            <p:cNvSpPr/>
            <p:nvPr/>
          </p:nvSpPr>
          <p:spPr>
            <a:xfrm>
              <a:off x="5288844" y="3856454"/>
              <a:ext cx="44640" cy="38273"/>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6"/>
            <p:cNvSpPr/>
            <p:nvPr/>
          </p:nvSpPr>
          <p:spPr>
            <a:xfrm>
              <a:off x="5288844" y="3528405"/>
              <a:ext cx="44640" cy="38327"/>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6"/>
            <p:cNvSpPr/>
            <p:nvPr/>
          </p:nvSpPr>
          <p:spPr>
            <a:xfrm>
              <a:off x="5234160" y="3856454"/>
              <a:ext cx="44784" cy="38273"/>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6"/>
            <p:cNvSpPr/>
            <p:nvPr/>
          </p:nvSpPr>
          <p:spPr>
            <a:xfrm>
              <a:off x="5234160" y="3583071"/>
              <a:ext cx="44784" cy="38345"/>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6"/>
            <p:cNvSpPr/>
            <p:nvPr/>
          </p:nvSpPr>
          <p:spPr>
            <a:xfrm>
              <a:off x="5179494" y="3856454"/>
              <a:ext cx="44784" cy="38273"/>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6"/>
            <p:cNvSpPr/>
            <p:nvPr/>
          </p:nvSpPr>
          <p:spPr>
            <a:xfrm>
              <a:off x="5179494" y="3637755"/>
              <a:ext cx="44784" cy="38327"/>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6"/>
            <p:cNvSpPr/>
            <p:nvPr/>
          </p:nvSpPr>
          <p:spPr>
            <a:xfrm>
              <a:off x="5179494" y="3583071"/>
              <a:ext cx="44784" cy="38345"/>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6"/>
            <p:cNvSpPr/>
            <p:nvPr/>
          </p:nvSpPr>
          <p:spPr>
            <a:xfrm>
              <a:off x="5124954" y="3856454"/>
              <a:ext cx="44640" cy="38273"/>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6"/>
            <p:cNvSpPr/>
            <p:nvPr/>
          </p:nvSpPr>
          <p:spPr>
            <a:xfrm>
              <a:off x="5124954" y="3692564"/>
              <a:ext cx="44640" cy="38202"/>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6"/>
            <p:cNvSpPr/>
            <p:nvPr/>
          </p:nvSpPr>
          <p:spPr>
            <a:xfrm>
              <a:off x="5124954" y="3637755"/>
              <a:ext cx="44784" cy="38327"/>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6"/>
            <p:cNvSpPr/>
            <p:nvPr/>
          </p:nvSpPr>
          <p:spPr>
            <a:xfrm>
              <a:off x="5070288" y="3856454"/>
              <a:ext cx="44640" cy="38273"/>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6"/>
            <p:cNvSpPr/>
            <p:nvPr/>
          </p:nvSpPr>
          <p:spPr>
            <a:xfrm>
              <a:off x="5070288" y="3801771"/>
              <a:ext cx="44640" cy="38273"/>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6"/>
            <p:cNvSpPr/>
            <p:nvPr/>
          </p:nvSpPr>
          <p:spPr>
            <a:xfrm>
              <a:off x="5070288" y="3747105"/>
              <a:ext cx="44640" cy="38327"/>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6"/>
            <p:cNvSpPr/>
            <p:nvPr/>
          </p:nvSpPr>
          <p:spPr>
            <a:xfrm>
              <a:off x="5070288" y="3692564"/>
              <a:ext cx="44640" cy="38202"/>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6"/>
            <p:cNvSpPr/>
            <p:nvPr/>
          </p:nvSpPr>
          <p:spPr>
            <a:xfrm>
              <a:off x="4086571" y="3692564"/>
              <a:ext cx="44622" cy="38202"/>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6"/>
            <p:cNvSpPr/>
            <p:nvPr/>
          </p:nvSpPr>
          <p:spPr>
            <a:xfrm>
              <a:off x="4086571" y="3637755"/>
              <a:ext cx="44766" cy="38327"/>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6"/>
            <p:cNvSpPr/>
            <p:nvPr/>
          </p:nvSpPr>
          <p:spPr>
            <a:xfrm>
              <a:off x="4086571" y="3583071"/>
              <a:ext cx="44622" cy="38345"/>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6"/>
            <p:cNvSpPr/>
            <p:nvPr/>
          </p:nvSpPr>
          <p:spPr>
            <a:xfrm>
              <a:off x="4031887" y="3747105"/>
              <a:ext cx="44784" cy="38327"/>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6"/>
            <p:cNvSpPr/>
            <p:nvPr/>
          </p:nvSpPr>
          <p:spPr>
            <a:xfrm>
              <a:off x="4031887" y="3692564"/>
              <a:ext cx="44730" cy="38202"/>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6"/>
            <p:cNvSpPr/>
            <p:nvPr/>
          </p:nvSpPr>
          <p:spPr>
            <a:xfrm>
              <a:off x="4031887" y="3637755"/>
              <a:ext cx="44784" cy="38327"/>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6"/>
            <p:cNvSpPr/>
            <p:nvPr/>
          </p:nvSpPr>
          <p:spPr>
            <a:xfrm>
              <a:off x="3977203" y="3200643"/>
              <a:ext cx="44784" cy="38273"/>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6"/>
            <p:cNvSpPr/>
            <p:nvPr/>
          </p:nvSpPr>
          <p:spPr>
            <a:xfrm>
              <a:off x="3977203" y="3255166"/>
              <a:ext cx="44784" cy="38345"/>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6"/>
            <p:cNvSpPr/>
            <p:nvPr/>
          </p:nvSpPr>
          <p:spPr>
            <a:xfrm>
              <a:off x="3704125" y="2927404"/>
              <a:ext cx="44640" cy="38273"/>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6"/>
            <p:cNvSpPr/>
            <p:nvPr/>
          </p:nvSpPr>
          <p:spPr>
            <a:xfrm>
              <a:off x="3704125" y="2982087"/>
              <a:ext cx="44640" cy="38219"/>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6"/>
            <p:cNvSpPr/>
            <p:nvPr/>
          </p:nvSpPr>
          <p:spPr>
            <a:xfrm>
              <a:off x="3704125" y="3036610"/>
              <a:ext cx="44640" cy="38345"/>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6"/>
            <p:cNvSpPr/>
            <p:nvPr/>
          </p:nvSpPr>
          <p:spPr>
            <a:xfrm>
              <a:off x="3704125" y="3091294"/>
              <a:ext cx="44640" cy="38327"/>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6"/>
            <p:cNvSpPr/>
            <p:nvPr/>
          </p:nvSpPr>
          <p:spPr>
            <a:xfrm>
              <a:off x="3704125" y="3145959"/>
              <a:ext cx="44640" cy="38273"/>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6"/>
            <p:cNvSpPr/>
            <p:nvPr/>
          </p:nvSpPr>
          <p:spPr>
            <a:xfrm>
              <a:off x="3704125" y="3200643"/>
              <a:ext cx="44640" cy="38273"/>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6"/>
            <p:cNvSpPr/>
            <p:nvPr/>
          </p:nvSpPr>
          <p:spPr>
            <a:xfrm>
              <a:off x="3704125" y="3255166"/>
              <a:ext cx="44640" cy="38345"/>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6"/>
            <p:cNvSpPr/>
            <p:nvPr/>
          </p:nvSpPr>
          <p:spPr>
            <a:xfrm>
              <a:off x="3704125" y="3309849"/>
              <a:ext cx="44640" cy="38327"/>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6"/>
            <p:cNvSpPr/>
            <p:nvPr/>
          </p:nvSpPr>
          <p:spPr>
            <a:xfrm>
              <a:off x="3704125" y="3364515"/>
              <a:ext cx="44640" cy="38273"/>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6"/>
            <p:cNvSpPr/>
            <p:nvPr/>
          </p:nvSpPr>
          <p:spPr>
            <a:xfrm>
              <a:off x="3704125" y="3419199"/>
              <a:ext cx="44640" cy="38273"/>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6"/>
            <p:cNvSpPr/>
            <p:nvPr/>
          </p:nvSpPr>
          <p:spPr>
            <a:xfrm>
              <a:off x="3704125" y="3473865"/>
              <a:ext cx="44640" cy="38202"/>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6"/>
            <p:cNvSpPr/>
            <p:nvPr/>
          </p:nvSpPr>
          <p:spPr>
            <a:xfrm>
              <a:off x="3704125" y="3528405"/>
              <a:ext cx="44640" cy="38327"/>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6"/>
            <p:cNvSpPr/>
            <p:nvPr/>
          </p:nvSpPr>
          <p:spPr>
            <a:xfrm>
              <a:off x="3704125" y="3583071"/>
              <a:ext cx="44640" cy="38345"/>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6"/>
            <p:cNvSpPr/>
            <p:nvPr/>
          </p:nvSpPr>
          <p:spPr>
            <a:xfrm>
              <a:off x="3704125" y="3637755"/>
              <a:ext cx="44784" cy="38327"/>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6"/>
            <p:cNvSpPr/>
            <p:nvPr/>
          </p:nvSpPr>
          <p:spPr>
            <a:xfrm>
              <a:off x="3704125" y="3692564"/>
              <a:ext cx="44640" cy="38202"/>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6"/>
            <p:cNvSpPr/>
            <p:nvPr/>
          </p:nvSpPr>
          <p:spPr>
            <a:xfrm>
              <a:off x="3704125" y="3801771"/>
              <a:ext cx="44640" cy="38273"/>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6"/>
            <p:cNvSpPr/>
            <p:nvPr/>
          </p:nvSpPr>
          <p:spPr>
            <a:xfrm>
              <a:off x="3758647" y="2927404"/>
              <a:ext cx="44784" cy="38273"/>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6"/>
            <p:cNvSpPr/>
            <p:nvPr/>
          </p:nvSpPr>
          <p:spPr>
            <a:xfrm>
              <a:off x="3758647" y="2982087"/>
              <a:ext cx="44784" cy="38219"/>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6"/>
            <p:cNvSpPr/>
            <p:nvPr/>
          </p:nvSpPr>
          <p:spPr>
            <a:xfrm>
              <a:off x="3758647" y="3036610"/>
              <a:ext cx="44784" cy="38345"/>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6"/>
            <p:cNvSpPr/>
            <p:nvPr/>
          </p:nvSpPr>
          <p:spPr>
            <a:xfrm>
              <a:off x="3758647" y="3091294"/>
              <a:ext cx="44784" cy="38327"/>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6"/>
            <p:cNvSpPr/>
            <p:nvPr/>
          </p:nvSpPr>
          <p:spPr>
            <a:xfrm>
              <a:off x="3758647" y="3145959"/>
              <a:ext cx="44784" cy="38273"/>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6"/>
            <p:cNvSpPr/>
            <p:nvPr/>
          </p:nvSpPr>
          <p:spPr>
            <a:xfrm>
              <a:off x="3758647" y="3200643"/>
              <a:ext cx="44784" cy="38219"/>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6"/>
            <p:cNvSpPr/>
            <p:nvPr/>
          </p:nvSpPr>
          <p:spPr>
            <a:xfrm>
              <a:off x="3758647" y="3255166"/>
              <a:ext cx="44784" cy="38345"/>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6"/>
            <p:cNvSpPr/>
            <p:nvPr/>
          </p:nvSpPr>
          <p:spPr>
            <a:xfrm>
              <a:off x="3758647" y="3309849"/>
              <a:ext cx="44784" cy="38327"/>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6"/>
            <p:cNvSpPr/>
            <p:nvPr/>
          </p:nvSpPr>
          <p:spPr>
            <a:xfrm>
              <a:off x="3758647" y="3364515"/>
              <a:ext cx="44784" cy="38273"/>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6"/>
            <p:cNvSpPr/>
            <p:nvPr/>
          </p:nvSpPr>
          <p:spPr>
            <a:xfrm>
              <a:off x="3758647" y="3419199"/>
              <a:ext cx="44784" cy="38273"/>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6"/>
            <p:cNvSpPr/>
            <p:nvPr/>
          </p:nvSpPr>
          <p:spPr>
            <a:xfrm>
              <a:off x="3758647" y="3473865"/>
              <a:ext cx="44784" cy="38202"/>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6"/>
            <p:cNvSpPr/>
            <p:nvPr/>
          </p:nvSpPr>
          <p:spPr>
            <a:xfrm>
              <a:off x="3758647" y="3528405"/>
              <a:ext cx="44784" cy="38327"/>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6"/>
            <p:cNvSpPr/>
            <p:nvPr/>
          </p:nvSpPr>
          <p:spPr>
            <a:xfrm>
              <a:off x="3758647" y="3583071"/>
              <a:ext cx="44784" cy="38345"/>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6"/>
            <p:cNvSpPr/>
            <p:nvPr/>
          </p:nvSpPr>
          <p:spPr>
            <a:xfrm>
              <a:off x="3813331" y="2927404"/>
              <a:ext cx="44784" cy="38273"/>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6"/>
            <p:cNvSpPr/>
            <p:nvPr/>
          </p:nvSpPr>
          <p:spPr>
            <a:xfrm>
              <a:off x="3813331" y="2982087"/>
              <a:ext cx="44784" cy="38219"/>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6"/>
            <p:cNvSpPr/>
            <p:nvPr/>
          </p:nvSpPr>
          <p:spPr>
            <a:xfrm>
              <a:off x="3813331" y="3036610"/>
              <a:ext cx="44784" cy="38345"/>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6"/>
            <p:cNvSpPr/>
            <p:nvPr/>
          </p:nvSpPr>
          <p:spPr>
            <a:xfrm>
              <a:off x="3813331" y="3091294"/>
              <a:ext cx="44784" cy="38327"/>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6"/>
            <p:cNvSpPr/>
            <p:nvPr/>
          </p:nvSpPr>
          <p:spPr>
            <a:xfrm>
              <a:off x="3813331" y="3145959"/>
              <a:ext cx="44784" cy="38273"/>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6"/>
            <p:cNvSpPr/>
            <p:nvPr/>
          </p:nvSpPr>
          <p:spPr>
            <a:xfrm>
              <a:off x="3813331" y="3200643"/>
              <a:ext cx="44784" cy="38273"/>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6"/>
            <p:cNvSpPr/>
            <p:nvPr/>
          </p:nvSpPr>
          <p:spPr>
            <a:xfrm>
              <a:off x="3813331" y="3255166"/>
              <a:ext cx="44784" cy="38345"/>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6"/>
            <p:cNvSpPr/>
            <p:nvPr/>
          </p:nvSpPr>
          <p:spPr>
            <a:xfrm>
              <a:off x="3813331" y="3309849"/>
              <a:ext cx="44784" cy="38327"/>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6"/>
            <p:cNvSpPr/>
            <p:nvPr/>
          </p:nvSpPr>
          <p:spPr>
            <a:xfrm>
              <a:off x="3813331" y="3364515"/>
              <a:ext cx="44784" cy="38273"/>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6"/>
            <p:cNvSpPr/>
            <p:nvPr/>
          </p:nvSpPr>
          <p:spPr>
            <a:xfrm>
              <a:off x="3813331" y="3419199"/>
              <a:ext cx="44784" cy="38273"/>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6"/>
            <p:cNvSpPr/>
            <p:nvPr/>
          </p:nvSpPr>
          <p:spPr>
            <a:xfrm>
              <a:off x="3813331" y="3473865"/>
              <a:ext cx="44784" cy="38202"/>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6"/>
            <p:cNvSpPr/>
            <p:nvPr/>
          </p:nvSpPr>
          <p:spPr>
            <a:xfrm>
              <a:off x="3813331" y="3528405"/>
              <a:ext cx="44784" cy="38327"/>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6"/>
            <p:cNvSpPr/>
            <p:nvPr/>
          </p:nvSpPr>
          <p:spPr>
            <a:xfrm>
              <a:off x="3868015" y="3091294"/>
              <a:ext cx="44622" cy="38327"/>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6"/>
            <p:cNvSpPr/>
            <p:nvPr/>
          </p:nvSpPr>
          <p:spPr>
            <a:xfrm>
              <a:off x="3868015" y="3145959"/>
              <a:ext cx="44622" cy="38273"/>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6"/>
            <p:cNvSpPr/>
            <p:nvPr/>
          </p:nvSpPr>
          <p:spPr>
            <a:xfrm>
              <a:off x="3868015" y="3200643"/>
              <a:ext cx="44622" cy="38219"/>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6"/>
            <p:cNvSpPr/>
            <p:nvPr/>
          </p:nvSpPr>
          <p:spPr>
            <a:xfrm>
              <a:off x="3868015" y="3255166"/>
              <a:ext cx="44622" cy="38345"/>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6"/>
            <p:cNvSpPr/>
            <p:nvPr/>
          </p:nvSpPr>
          <p:spPr>
            <a:xfrm>
              <a:off x="3922681" y="3091294"/>
              <a:ext cx="44640" cy="38327"/>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6"/>
            <p:cNvSpPr/>
            <p:nvPr/>
          </p:nvSpPr>
          <p:spPr>
            <a:xfrm>
              <a:off x="3922681" y="3145959"/>
              <a:ext cx="44640" cy="38273"/>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6"/>
            <p:cNvSpPr/>
            <p:nvPr/>
          </p:nvSpPr>
          <p:spPr>
            <a:xfrm>
              <a:off x="3922681" y="3200643"/>
              <a:ext cx="44640" cy="38219"/>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6"/>
            <p:cNvSpPr/>
            <p:nvPr/>
          </p:nvSpPr>
          <p:spPr>
            <a:xfrm>
              <a:off x="3922681" y="3255166"/>
              <a:ext cx="44640" cy="38345"/>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6"/>
            <p:cNvSpPr/>
            <p:nvPr/>
          </p:nvSpPr>
          <p:spPr>
            <a:xfrm>
              <a:off x="3922591" y="3309849"/>
              <a:ext cx="44730" cy="38327"/>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6"/>
            <p:cNvSpPr/>
            <p:nvPr/>
          </p:nvSpPr>
          <p:spPr>
            <a:xfrm>
              <a:off x="3868015" y="3309849"/>
              <a:ext cx="44622" cy="38327"/>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6"/>
            <p:cNvSpPr/>
            <p:nvPr/>
          </p:nvSpPr>
          <p:spPr>
            <a:xfrm>
              <a:off x="3868015" y="3364515"/>
              <a:ext cx="44622" cy="38273"/>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6"/>
            <p:cNvSpPr/>
            <p:nvPr/>
          </p:nvSpPr>
          <p:spPr>
            <a:xfrm>
              <a:off x="3868015" y="3419199"/>
              <a:ext cx="44622" cy="38273"/>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6"/>
            <p:cNvSpPr/>
            <p:nvPr/>
          </p:nvSpPr>
          <p:spPr>
            <a:xfrm>
              <a:off x="3868015" y="3473865"/>
              <a:ext cx="44622" cy="38202"/>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6"/>
            <p:cNvSpPr/>
            <p:nvPr/>
          </p:nvSpPr>
          <p:spPr>
            <a:xfrm>
              <a:off x="3868015" y="3528405"/>
              <a:ext cx="44622" cy="38327"/>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6"/>
            <p:cNvSpPr/>
            <p:nvPr/>
          </p:nvSpPr>
          <p:spPr>
            <a:xfrm>
              <a:off x="3868015" y="3583071"/>
              <a:ext cx="44622" cy="38345"/>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6"/>
            <p:cNvSpPr/>
            <p:nvPr/>
          </p:nvSpPr>
          <p:spPr>
            <a:xfrm>
              <a:off x="3813331" y="3583071"/>
              <a:ext cx="44784" cy="38345"/>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6"/>
            <p:cNvSpPr/>
            <p:nvPr/>
          </p:nvSpPr>
          <p:spPr>
            <a:xfrm>
              <a:off x="3813331" y="3637755"/>
              <a:ext cx="44784" cy="38327"/>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6"/>
            <p:cNvSpPr/>
            <p:nvPr/>
          </p:nvSpPr>
          <p:spPr>
            <a:xfrm>
              <a:off x="3758647" y="3637755"/>
              <a:ext cx="44784" cy="38327"/>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6"/>
            <p:cNvSpPr/>
            <p:nvPr/>
          </p:nvSpPr>
          <p:spPr>
            <a:xfrm>
              <a:off x="3758647" y="3692564"/>
              <a:ext cx="44784" cy="38202"/>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6"/>
            <p:cNvSpPr/>
            <p:nvPr/>
          </p:nvSpPr>
          <p:spPr>
            <a:xfrm>
              <a:off x="3758647" y="3801771"/>
              <a:ext cx="44784" cy="38273"/>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6"/>
            <p:cNvSpPr/>
            <p:nvPr/>
          </p:nvSpPr>
          <p:spPr>
            <a:xfrm>
              <a:off x="3758647" y="3747105"/>
              <a:ext cx="44784" cy="38327"/>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6"/>
            <p:cNvSpPr/>
            <p:nvPr/>
          </p:nvSpPr>
          <p:spPr>
            <a:xfrm>
              <a:off x="3704125" y="3747105"/>
              <a:ext cx="44640" cy="38327"/>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6"/>
            <p:cNvSpPr/>
            <p:nvPr/>
          </p:nvSpPr>
          <p:spPr>
            <a:xfrm>
              <a:off x="3430742" y="2818054"/>
              <a:ext cx="44640" cy="38345"/>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6"/>
            <p:cNvSpPr/>
            <p:nvPr/>
          </p:nvSpPr>
          <p:spPr>
            <a:xfrm>
              <a:off x="3430742" y="2872738"/>
              <a:ext cx="44640" cy="38273"/>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6"/>
            <p:cNvSpPr/>
            <p:nvPr/>
          </p:nvSpPr>
          <p:spPr>
            <a:xfrm>
              <a:off x="3430742" y="2927404"/>
              <a:ext cx="44640" cy="38273"/>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6"/>
            <p:cNvSpPr/>
            <p:nvPr/>
          </p:nvSpPr>
          <p:spPr>
            <a:xfrm>
              <a:off x="3430742" y="2982087"/>
              <a:ext cx="44640" cy="38219"/>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6"/>
            <p:cNvSpPr/>
            <p:nvPr/>
          </p:nvSpPr>
          <p:spPr>
            <a:xfrm>
              <a:off x="3430742" y="3036610"/>
              <a:ext cx="44640" cy="38345"/>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6"/>
            <p:cNvSpPr/>
            <p:nvPr/>
          </p:nvSpPr>
          <p:spPr>
            <a:xfrm>
              <a:off x="3430742" y="3091294"/>
              <a:ext cx="44640" cy="38327"/>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6"/>
            <p:cNvSpPr/>
            <p:nvPr/>
          </p:nvSpPr>
          <p:spPr>
            <a:xfrm>
              <a:off x="3430742" y="3145959"/>
              <a:ext cx="44640" cy="38273"/>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6"/>
            <p:cNvSpPr/>
            <p:nvPr/>
          </p:nvSpPr>
          <p:spPr>
            <a:xfrm>
              <a:off x="3212186" y="2982087"/>
              <a:ext cx="44640" cy="38219"/>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6"/>
            <p:cNvSpPr/>
            <p:nvPr/>
          </p:nvSpPr>
          <p:spPr>
            <a:xfrm>
              <a:off x="3212186" y="3036610"/>
              <a:ext cx="44640" cy="38345"/>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6"/>
            <p:cNvSpPr/>
            <p:nvPr/>
          </p:nvSpPr>
          <p:spPr>
            <a:xfrm>
              <a:off x="3212186" y="3091294"/>
              <a:ext cx="44640" cy="38327"/>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6"/>
            <p:cNvSpPr/>
            <p:nvPr/>
          </p:nvSpPr>
          <p:spPr>
            <a:xfrm>
              <a:off x="3266870" y="2927404"/>
              <a:ext cx="44622" cy="38273"/>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6"/>
            <p:cNvSpPr/>
            <p:nvPr/>
          </p:nvSpPr>
          <p:spPr>
            <a:xfrm>
              <a:off x="3266870" y="2982087"/>
              <a:ext cx="44622" cy="38219"/>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6"/>
            <p:cNvSpPr/>
            <p:nvPr/>
          </p:nvSpPr>
          <p:spPr>
            <a:xfrm>
              <a:off x="3266870" y="3036610"/>
              <a:ext cx="44622" cy="38345"/>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6"/>
            <p:cNvSpPr/>
            <p:nvPr/>
          </p:nvSpPr>
          <p:spPr>
            <a:xfrm>
              <a:off x="3266870" y="3091294"/>
              <a:ext cx="44622" cy="38327"/>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6"/>
            <p:cNvSpPr/>
            <p:nvPr/>
          </p:nvSpPr>
          <p:spPr>
            <a:xfrm>
              <a:off x="3266870" y="3145959"/>
              <a:ext cx="44622" cy="38273"/>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6"/>
            <p:cNvSpPr/>
            <p:nvPr/>
          </p:nvSpPr>
          <p:spPr>
            <a:xfrm>
              <a:off x="3321392" y="2818054"/>
              <a:ext cx="44784" cy="38345"/>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6"/>
            <p:cNvSpPr/>
            <p:nvPr/>
          </p:nvSpPr>
          <p:spPr>
            <a:xfrm>
              <a:off x="3321392" y="2872738"/>
              <a:ext cx="44784" cy="38273"/>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6"/>
            <p:cNvSpPr/>
            <p:nvPr/>
          </p:nvSpPr>
          <p:spPr>
            <a:xfrm>
              <a:off x="3321392" y="2927404"/>
              <a:ext cx="44784" cy="38273"/>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6"/>
            <p:cNvSpPr/>
            <p:nvPr/>
          </p:nvSpPr>
          <p:spPr>
            <a:xfrm>
              <a:off x="3321392" y="2982087"/>
              <a:ext cx="44784" cy="38219"/>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6"/>
            <p:cNvSpPr/>
            <p:nvPr/>
          </p:nvSpPr>
          <p:spPr>
            <a:xfrm>
              <a:off x="3321392" y="3036610"/>
              <a:ext cx="44784" cy="38345"/>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6"/>
            <p:cNvSpPr/>
            <p:nvPr/>
          </p:nvSpPr>
          <p:spPr>
            <a:xfrm>
              <a:off x="3321392" y="3091294"/>
              <a:ext cx="44784" cy="38327"/>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6"/>
            <p:cNvSpPr/>
            <p:nvPr/>
          </p:nvSpPr>
          <p:spPr>
            <a:xfrm>
              <a:off x="3321392" y="3145959"/>
              <a:ext cx="44784" cy="38273"/>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6"/>
            <p:cNvSpPr/>
            <p:nvPr/>
          </p:nvSpPr>
          <p:spPr>
            <a:xfrm>
              <a:off x="3376076" y="2818054"/>
              <a:ext cx="44784" cy="38345"/>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6"/>
            <p:cNvSpPr/>
            <p:nvPr/>
          </p:nvSpPr>
          <p:spPr>
            <a:xfrm>
              <a:off x="3376076" y="2872738"/>
              <a:ext cx="44784" cy="38273"/>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6"/>
            <p:cNvSpPr/>
            <p:nvPr/>
          </p:nvSpPr>
          <p:spPr>
            <a:xfrm>
              <a:off x="3376076" y="2927404"/>
              <a:ext cx="44784" cy="38273"/>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6"/>
            <p:cNvSpPr/>
            <p:nvPr/>
          </p:nvSpPr>
          <p:spPr>
            <a:xfrm>
              <a:off x="3376076" y="2982087"/>
              <a:ext cx="44784" cy="38219"/>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6"/>
            <p:cNvSpPr/>
            <p:nvPr/>
          </p:nvSpPr>
          <p:spPr>
            <a:xfrm>
              <a:off x="3376076" y="3036610"/>
              <a:ext cx="44784" cy="38345"/>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6"/>
            <p:cNvSpPr/>
            <p:nvPr/>
          </p:nvSpPr>
          <p:spPr>
            <a:xfrm>
              <a:off x="3376076" y="3091294"/>
              <a:ext cx="44784" cy="38327"/>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6"/>
            <p:cNvSpPr/>
            <p:nvPr/>
          </p:nvSpPr>
          <p:spPr>
            <a:xfrm>
              <a:off x="3376076" y="3145959"/>
              <a:ext cx="44784" cy="38273"/>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6"/>
            <p:cNvSpPr/>
            <p:nvPr/>
          </p:nvSpPr>
          <p:spPr>
            <a:xfrm>
              <a:off x="3376076" y="3200643"/>
              <a:ext cx="44784" cy="38219"/>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6"/>
            <p:cNvSpPr/>
            <p:nvPr/>
          </p:nvSpPr>
          <p:spPr>
            <a:xfrm>
              <a:off x="3430742" y="3200643"/>
              <a:ext cx="44640" cy="38219"/>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6"/>
            <p:cNvSpPr/>
            <p:nvPr/>
          </p:nvSpPr>
          <p:spPr>
            <a:xfrm>
              <a:off x="3485425" y="2818054"/>
              <a:ext cx="44622" cy="38345"/>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6"/>
            <p:cNvSpPr/>
            <p:nvPr/>
          </p:nvSpPr>
          <p:spPr>
            <a:xfrm>
              <a:off x="3485425" y="2872738"/>
              <a:ext cx="44622" cy="38273"/>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6"/>
            <p:cNvSpPr/>
            <p:nvPr/>
          </p:nvSpPr>
          <p:spPr>
            <a:xfrm>
              <a:off x="3485425" y="2927404"/>
              <a:ext cx="44622" cy="38273"/>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6"/>
            <p:cNvSpPr/>
            <p:nvPr/>
          </p:nvSpPr>
          <p:spPr>
            <a:xfrm>
              <a:off x="3485425" y="3036610"/>
              <a:ext cx="44622" cy="38345"/>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6"/>
            <p:cNvSpPr/>
            <p:nvPr/>
          </p:nvSpPr>
          <p:spPr>
            <a:xfrm>
              <a:off x="3485425" y="3091294"/>
              <a:ext cx="44622" cy="38327"/>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6"/>
            <p:cNvSpPr/>
            <p:nvPr/>
          </p:nvSpPr>
          <p:spPr>
            <a:xfrm>
              <a:off x="3485425" y="3145959"/>
              <a:ext cx="44622" cy="38273"/>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6"/>
            <p:cNvSpPr/>
            <p:nvPr/>
          </p:nvSpPr>
          <p:spPr>
            <a:xfrm>
              <a:off x="3485425" y="3200643"/>
              <a:ext cx="44622" cy="38219"/>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6"/>
            <p:cNvSpPr/>
            <p:nvPr/>
          </p:nvSpPr>
          <p:spPr>
            <a:xfrm>
              <a:off x="3540091" y="2818054"/>
              <a:ext cx="44640" cy="38345"/>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6"/>
            <p:cNvSpPr/>
            <p:nvPr/>
          </p:nvSpPr>
          <p:spPr>
            <a:xfrm>
              <a:off x="3540091" y="2872738"/>
              <a:ext cx="44640" cy="38273"/>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6"/>
            <p:cNvSpPr/>
            <p:nvPr/>
          </p:nvSpPr>
          <p:spPr>
            <a:xfrm>
              <a:off x="3540091" y="2927404"/>
              <a:ext cx="44640" cy="38273"/>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6"/>
            <p:cNvSpPr/>
            <p:nvPr/>
          </p:nvSpPr>
          <p:spPr>
            <a:xfrm>
              <a:off x="3540091" y="3036610"/>
              <a:ext cx="44640" cy="38345"/>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6"/>
            <p:cNvSpPr/>
            <p:nvPr/>
          </p:nvSpPr>
          <p:spPr>
            <a:xfrm>
              <a:off x="3540091" y="3091294"/>
              <a:ext cx="44640" cy="38273"/>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6"/>
            <p:cNvSpPr/>
            <p:nvPr/>
          </p:nvSpPr>
          <p:spPr>
            <a:xfrm>
              <a:off x="3540091" y="3145959"/>
              <a:ext cx="44640" cy="38273"/>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6"/>
            <p:cNvSpPr/>
            <p:nvPr/>
          </p:nvSpPr>
          <p:spPr>
            <a:xfrm>
              <a:off x="3540091" y="3200643"/>
              <a:ext cx="44640" cy="38237"/>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6"/>
            <p:cNvSpPr/>
            <p:nvPr/>
          </p:nvSpPr>
          <p:spPr>
            <a:xfrm>
              <a:off x="3540091" y="3255166"/>
              <a:ext cx="44640" cy="38345"/>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6"/>
            <p:cNvSpPr/>
            <p:nvPr/>
          </p:nvSpPr>
          <p:spPr>
            <a:xfrm>
              <a:off x="3594775" y="2872738"/>
              <a:ext cx="44640" cy="38273"/>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6"/>
            <p:cNvSpPr/>
            <p:nvPr/>
          </p:nvSpPr>
          <p:spPr>
            <a:xfrm>
              <a:off x="3594775" y="2927404"/>
              <a:ext cx="44640" cy="38273"/>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6"/>
            <p:cNvSpPr/>
            <p:nvPr/>
          </p:nvSpPr>
          <p:spPr>
            <a:xfrm>
              <a:off x="3594775" y="3036610"/>
              <a:ext cx="44640" cy="38345"/>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6"/>
            <p:cNvSpPr/>
            <p:nvPr/>
          </p:nvSpPr>
          <p:spPr>
            <a:xfrm>
              <a:off x="3594775" y="3091294"/>
              <a:ext cx="44640" cy="38327"/>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6"/>
            <p:cNvSpPr/>
            <p:nvPr/>
          </p:nvSpPr>
          <p:spPr>
            <a:xfrm>
              <a:off x="3594775" y="3145959"/>
              <a:ext cx="44640" cy="38273"/>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6"/>
            <p:cNvSpPr/>
            <p:nvPr/>
          </p:nvSpPr>
          <p:spPr>
            <a:xfrm>
              <a:off x="3594775" y="3200643"/>
              <a:ext cx="44640" cy="38219"/>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6"/>
            <p:cNvSpPr/>
            <p:nvPr/>
          </p:nvSpPr>
          <p:spPr>
            <a:xfrm>
              <a:off x="3594775" y="3255166"/>
              <a:ext cx="44640" cy="38345"/>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6"/>
            <p:cNvSpPr/>
            <p:nvPr/>
          </p:nvSpPr>
          <p:spPr>
            <a:xfrm>
              <a:off x="3594775" y="3309849"/>
              <a:ext cx="44640" cy="38327"/>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6"/>
            <p:cNvSpPr/>
            <p:nvPr/>
          </p:nvSpPr>
          <p:spPr>
            <a:xfrm>
              <a:off x="3594775" y="3364515"/>
              <a:ext cx="44640" cy="38273"/>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6"/>
            <p:cNvSpPr/>
            <p:nvPr/>
          </p:nvSpPr>
          <p:spPr>
            <a:xfrm>
              <a:off x="3594775" y="3637755"/>
              <a:ext cx="44784" cy="38327"/>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6"/>
            <p:cNvSpPr/>
            <p:nvPr/>
          </p:nvSpPr>
          <p:spPr>
            <a:xfrm>
              <a:off x="3649441" y="2927404"/>
              <a:ext cx="44640" cy="38273"/>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6"/>
            <p:cNvSpPr/>
            <p:nvPr/>
          </p:nvSpPr>
          <p:spPr>
            <a:xfrm>
              <a:off x="3649441" y="3747105"/>
              <a:ext cx="44640" cy="38327"/>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6"/>
            <p:cNvSpPr/>
            <p:nvPr/>
          </p:nvSpPr>
          <p:spPr>
            <a:xfrm>
              <a:off x="3649441" y="3692564"/>
              <a:ext cx="44604" cy="38202"/>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6"/>
            <p:cNvSpPr/>
            <p:nvPr/>
          </p:nvSpPr>
          <p:spPr>
            <a:xfrm>
              <a:off x="3649441" y="3637755"/>
              <a:ext cx="44784" cy="38327"/>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6"/>
            <p:cNvSpPr/>
            <p:nvPr/>
          </p:nvSpPr>
          <p:spPr>
            <a:xfrm>
              <a:off x="3649441" y="3583071"/>
              <a:ext cx="44640" cy="38345"/>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6"/>
            <p:cNvSpPr/>
            <p:nvPr/>
          </p:nvSpPr>
          <p:spPr>
            <a:xfrm>
              <a:off x="3649441" y="3528405"/>
              <a:ext cx="44640" cy="38327"/>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6"/>
            <p:cNvSpPr/>
            <p:nvPr/>
          </p:nvSpPr>
          <p:spPr>
            <a:xfrm>
              <a:off x="3649441" y="3473865"/>
              <a:ext cx="44604" cy="38202"/>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6"/>
            <p:cNvSpPr/>
            <p:nvPr/>
          </p:nvSpPr>
          <p:spPr>
            <a:xfrm>
              <a:off x="3649441" y="3419199"/>
              <a:ext cx="44640" cy="38273"/>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6"/>
            <p:cNvSpPr/>
            <p:nvPr/>
          </p:nvSpPr>
          <p:spPr>
            <a:xfrm>
              <a:off x="3649441" y="3364515"/>
              <a:ext cx="44640" cy="38273"/>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6"/>
            <p:cNvSpPr/>
            <p:nvPr/>
          </p:nvSpPr>
          <p:spPr>
            <a:xfrm>
              <a:off x="3649351" y="3309849"/>
              <a:ext cx="44730" cy="38327"/>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6"/>
            <p:cNvSpPr/>
            <p:nvPr/>
          </p:nvSpPr>
          <p:spPr>
            <a:xfrm>
              <a:off x="3649441" y="3255166"/>
              <a:ext cx="44640" cy="38345"/>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6"/>
            <p:cNvSpPr/>
            <p:nvPr/>
          </p:nvSpPr>
          <p:spPr>
            <a:xfrm>
              <a:off x="3649441" y="3200643"/>
              <a:ext cx="44640" cy="38219"/>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6"/>
            <p:cNvSpPr/>
            <p:nvPr/>
          </p:nvSpPr>
          <p:spPr>
            <a:xfrm>
              <a:off x="3649441" y="3145959"/>
              <a:ext cx="44640" cy="38273"/>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6"/>
            <p:cNvSpPr/>
            <p:nvPr/>
          </p:nvSpPr>
          <p:spPr>
            <a:xfrm>
              <a:off x="3649441" y="3091294"/>
              <a:ext cx="44640" cy="38327"/>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6"/>
            <p:cNvSpPr/>
            <p:nvPr/>
          </p:nvSpPr>
          <p:spPr>
            <a:xfrm>
              <a:off x="3649441" y="3036610"/>
              <a:ext cx="44640" cy="38345"/>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6"/>
            <p:cNvSpPr/>
            <p:nvPr/>
          </p:nvSpPr>
          <p:spPr>
            <a:xfrm>
              <a:off x="3649441" y="2982087"/>
              <a:ext cx="44640" cy="38219"/>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6"/>
            <p:cNvSpPr/>
            <p:nvPr/>
          </p:nvSpPr>
          <p:spPr>
            <a:xfrm>
              <a:off x="3594775" y="2982087"/>
              <a:ext cx="44640" cy="38219"/>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6"/>
            <p:cNvSpPr/>
            <p:nvPr/>
          </p:nvSpPr>
          <p:spPr>
            <a:xfrm>
              <a:off x="3540091" y="2982087"/>
              <a:ext cx="44640" cy="38184"/>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6"/>
            <p:cNvSpPr/>
            <p:nvPr/>
          </p:nvSpPr>
          <p:spPr>
            <a:xfrm>
              <a:off x="3485425" y="2982087"/>
              <a:ext cx="44622" cy="38219"/>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6"/>
            <p:cNvSpPr/>
            <p:nvPr/>
          </p:nvSpPr>
          <p:spPr>
            <a:xfrm>
              <a:off x="4086571" y="3255166"/>
              <a:ext cx="44622" cy="38345"/>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6"/>
            <p:cNvSpPr/>
            <p:nvPr/>
          </p:nvSpPr>
          <p:spPr>
            <a:xfrm>
              <a:off x="4086571" y="3200643"/>
              <a:ext cx="44622" cy="38273"/>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6"/>
            <p:cNvSpPr/>
            <p:nvPr/>
          </p:nvSpPr>
          <p:spPr>
            <a:xfrm>
              <a:off x="4086571" y="3145959"/>
              <a:ext cx="44622" cy="38273"/>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6"/>
            <p:cNvSpPr/>
            <p:nvPr/>
          </p:nvSpPr>
          <p:spPr>
            <a:xfrm>
              <a:off x="4031887" y="3309849"/>
              <a:ext cx="44784" cy="38327"/>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6"/>
            <p:cNvSpPr/>
            <p:nvPr/>
          </p:nvSpPr>
          <p:spPr>
            <a:xfrm>
              <a:off x="4031887" y="3255166"/>
              <a:ext cx="44784" cy="38345"/>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6"/>
            <p:cNvSpPr/>
            <p:nvPr/>
          </p:nvSpPr>
          <p:spPr>
            <a:xfrm>
              <a:off x="4031887" y="3200643"/>
              <a:ext cx="44784" cy="38219"/>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6"/>
            <p:cNvSpPr/>
            <p:nvPr/>
          </p:nvSpPr>
          <p:spPr>
            <a:xfrm>
              <a:off x="4031887" y="3145959"/>
              <a:ext cx="44784" cy="38273"/>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6"/>
            <p:cNvSpPr/>
            <p:nvPr/>
          </p:nvSpPr>
          <p:spPr>
            <a:xfrm>
              <a:off x="4031887" y="3091294"/>
              <a:ext cx="44784" cy="38327"/>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6"/>
            <p:cNvSpPr/>
            <p:nvPr/>
          </p:nvSpPr>
          <p:spPr>
            <a:xfrm>
              <a:off x="3977203" y="3364515"/>
              <a:ext cx="44784" cy="38273"/>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6"/>
            <p:cNvSpPr/>
            <p:nvPr/>
          </p:nvSpPr>
          <p:spPr>
            <a:xfrm>
              <a:off x="3977203" y="3309849"/>
              <a:ext cx="44784" cy="38327"/>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6"/>
            <p:cNvSpPr/>
            <p:nvPr/>
          </p:nvSpPr>
          <p:spPr>
            <a:xfrm>
              <a:off x="3977203" y="3145959"/>
              <a:ext cx="44784" cy="38273"/>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6"/>
            <p:cNvSpPr/>
            <p:nvPr/>
          </p:nvSpPr>
          <p:spPr>
            <a:xfrm>
              <a:off x="3977203" y="3091294"/>
              <a:ext cx="44784" cy="38327"/>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6"/>
            <p:cNvSpPr/>
            <p:nvPr/>
          </p:nvSpPr>
          <p:spPr>
            <a:xfrm>
              <a:off x="3977203" y="3036610"/>
              <a:ext cx="44784" cy="38345"/>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6"/>
            <p:cNvSpPr/>
            <p:nvPr/>
          </p:nvSpPr>
          <p:spPr>
            <a:xfrm>
              <a:off x="3922681" y="3637755"/>
              <a:ext cx="44784" cy="38327"/>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6"/>
            <p:cNvSpPr/>
            <p:nvPr/>
          </p:nvSpPr>
          <p:spPr>
            <a:xfrm>
              <a:off x="3922681" y="3583071"/>
              <a:ext cx="44640" cy="38345"/>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6"/>
            <p:cNvSpPr/>
            <p:nvPr/>
          </p:nvSpPr>
          <p:spPr>
            <a:xfrm>
              <a:off x="3922681" y="3528405"/>
              <a:ext cx="44640" cy="38327"/>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6"/>
            <p:cNvSpPr/>
            <p:nvPr/>
          </p:nvSpPr>
          <p:spPr>
            <a:xfrm>
              <a:off x="3922681" y="3473865"/>
              <a:ext cx="44640" cy="38202"/>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6"/>
            <p:cNvSpPr/>
            <p:nvPr/>
          </p:nvSpPr>
          <p:spPr>
            <a:xfrm>
              <a:off x="3922681" y="3419199"/>
              <a:ext cx="44640" cy="38273"/>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6"/>
            <p:cNvSpPr/>
            <p:nvPr/>
          </p:nvSpPr>
          <p:spPr>
            <a:xfrm>
              <a:off x="3922681" y="3364515"/>
              <a:ext cx="44640" cy="38273"/>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6"/>
            <p:cNvSpPr/>
            <p:nvPr/>
          </p:nvSpPr>
          <p:spPr>
            <a:xfrm>
              <a:off x="3922681" y="3036610"/>
              <a:ext cx="44640" cy="38345"/>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6"/>
            <p:cNvSpPr/>
            <p:nvPr/>
          </p:nvSpPr>
          <p:spPr>
            <a:xfrm>
              <a:off x="3922681" y="2982087"/>
              <a:ext cx="44640" cy="38219"/>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6"/>
            <p:cNvSpPr/>
            <p:nvPr/>
          </p:nvSpPr>
          <p:spPr>
            <a:xfrm>
              <a:off x="3868015" y="3692564"/>
              <a:ext cx="44622" cy="38202"/>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6"/>
            <p:cNvSpPr/>
            <p:nvPr/>
          </p:nvSpPr>
          <p:spPr>
            <a:xfrm>
              <a:off x="3868015" y="3637755"/>
              <a:ext cx="44766" cy="38327"/>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6"/>
            <p:cNvSpPr/>
            <p:nvPr/>
          </p:nvSpPr>
          <p:spPr>
            <a:xfrm>
              <a:off x="3868015" y="2982087"/>
              <a:ext cx="44622" cy="38219"/>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6"/>
            <p:cNvSpPr/>
            <p:nvPr/>
          </p:nvSpPr>
          <p:spPr>
            <a:xfrm>
              <a:off x="3868015" y="2927404"/>
              <a:ext cx="44622" cy="38273"/>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6"/>
            <p:cNvSpPr/>
            <p:nvPr/>
          </p:nvSpPr>
          <p:spPr>
            <a:xfrm>
              <a:off x="3813331" y="3856454"/>
              <a:ext cx="44784" cy="38273"/>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6"/>
            <p:cNvSpPr/>
            <p:nvPr/>
          </p:nvSpPr>
          <p:spPr>
            <a:xfrm>
              <a:off x="3813331" y="3801771"/>
              <a:ext cx="44784" cy="38273"/>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6"/>
            <p:cNvSpPr/>
            <p:nvPr/>
          </p:nvSpPr>
          <p:spPr>
            <a:xfrm>
              <a:off x="3813331" y="3747105"/>
              <a:ext cx="44784" cy="38327"/>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6"/>
            <p:cNvSpPr/>
            <p:nvPr/>
          </p:nvSpPr>
          <p:spPr>
            <a:xfrm>
              <a:off x="3813331" y="3692564"/>
              <a:ext cx="44784" cy="38202"/>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6"/>
            <p:cNvSpPr/>
            <p:nvPr/>
          </p:nvSpPr>
          <p:spPr>
            <a:xfrm>
              <a:off x="3813331" y="2872738"/>
              <a:ext cx="44784" cy="38273"/>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6"/>
            <p:cNvSpPr/>
            <p:nvPr/>
          </p:nvSpPr>
          <p:spPr>
            <a:xfrm>
              <a:off x="3758647" y="3856454"/>
              <a:ext cx="44784" cy="38273"/>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6"/>
            <p:cNvSpPr/>
            <p:nvPr/>
          </p:nvSpPr>
          <p:spPr>
            <a:xfrm>
              <a:off x="3758647" y="2872738"/>
              <a:ext cx="44784" cy="38273"/>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6"/>
            <p:cNvSpPr/>
            <p:nvPr/>
          </p:nvSpPr>
          <p:spPr>
            <a:xfrm>
              <a:off x="3758647" y="2818054"/>
              <a:ext cx="44784" cy="38345"/>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6"/>
            <p:cNvSpPr/>
            <p:nvPr/>
          </p:nvSpPr>
          <p:spPr>
            <a:xfrm>
              <a:off x="3704125" y="3856454"/>
              <a:ext cx="44640" cy="38273"/>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6"/>
            <p:cNvSpPr/>
            <p:nvPr/>
          </p:nvSpPr>
          <p:spPr>
            <a:xfrm>
              <a:off x="3704125" y="2872738"/>
              <a:ext cx="44640" cy="38273"/>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6"/>
            <p:cNvSpPr/>
            <p:nvPr/>
          </p:nvSpPr>
          <p:spPr>
            <a:xfrm>
              <a:off x="3704125" y="2818054"/>
              <a:ext cx="44640" cy="38345"/>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6"/>
            <p:cNvSpPr/>
            <p:nvPr/>
          </p:nvSpPr>
          <p:spPr>
            <a:xfrm>
              <a:off x="3649441" y="3856454"/>
              <a:ext cx="44640" cy="38273"/>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6"/>
            <p:cNvSpPr/>
            <p:nvPr/>
          </p:nvSpPr>
          <p:spPr>
            <a:xfrm>
              <a:off x="3649441" y="3801771"/>
              <a:ext cx="44640" cy="38273"/>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6"/>
            <p:cNvSpPr/>
            <p:nvPr/>
          </p:nvSpPr>
          <p:spPr>
            <a:xfrm>
              <a:off x="3649441" y="2872738"/>
              <a:ext cx="44640" cy="38273"/>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6"/>
            <p:cNvSpPr/>
            <p:nvPr/>
          </p:nvSpPr>
          <p:spPr>
            <a:xfrm>
              <a:off x="3649441" y="2818054"/>
              <a:ext cx="44640" cy="38345"/>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6"/>
            <p:cNvSpPr/>
            <p:nvPr/>
          </p:nvSpPr>
          <p:spPr>
            <a:xfrm>
              <a:off x="3594775" y="3801771"/>
              <a:ext cx="44640" cy="38273"/>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6"/>
            <p:cNvSpPr/>
            <p:nvPr/>
          </p:nvSpPr>
          <p:spPr>
            <a:xfrm>
              <a:off x="3594775" y="3747105"/>
              <a:ext cx="44640" cy="38327"/>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6"/>
            <p:cNvSpPr/>
            <p:nvPr/>
          </p:nvSpPr>
          <p:spPr>
            <a:xfrm>
              <a:off x="3594775" y="3692564"/>
              <a:ext cx="44640" cy="38202"/>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6"/>
            <p:cNvSpPr/>
            <p:nvPr/>
          </p:nvSpPr>
          <p:spPr>
            <a:xfrm>
              <a:off x="3594775" y="3583071"/>
              <a:ext cx="44640" cy="38345"/>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6"/>
            <p:cNvSpPr/>
            <p:nvPr/>
          </p:nvSpPr>
          <p:spPr>
            <a:xfrm>
              <a:off x="3594775" y="3528405"/>
              <a:ext cx="44640" cy="38327"/>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6"/>
            <p:cNvSpPr/>
            <p:nvPr/>
          </p:nvSpPr>
          <p:spPr>
            <a:xfrm>
              <a:off x="3594775" y="3473865"/>
              <a:ext cx="44640" cy="38202"/>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6"/>
            <p:cNvSpPr/>
            <p:nvPr/>
          </p:nvSpPr>
          <p:spPr>
            <a:xfrm>
              <a:off x="3594775" y="3419199"/>
              <a:ext cx="44640" cy="38273"/>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6"/>
            <p:cNvSpPr/>
            <p:nvPr/>
          </p:nvSpPr>
          <p:spPr>
            <a:xfrm>
              <a:off x="3594775" y="2818054"/>
              <a:ext cx="44640" cy="38345"/>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6"/>
            <p:cNvSpPr/>
            <p:nvPr/>
          </p:nvSpPr>
          <p:spPr>
            <a:xfrm>
              <a:off x="3540091" y="3637755"/>
              <a:ext cx="44640" cy="38327"/>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6"/>
            <p:cNvSpPr/>
            <p:nvPr/>
          </p:nvSpPr>
          <p:spPr>
            <a:xfrm>
              <a:off x="3540091" y="3583071"/>
              <a:ext cx="44640" cy="38345"/>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6"/>
            <p:cNvSpPr/>
            <p:nvPr/>
          </p:nvSpPr>
          <p:spPr>
            <a:xfrm>
              <a:off x="3540091" y="3419199"/>
              <a:ext cx="44640" cy="38273"/>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6"/>
            <p:cNvSpPr/>
            <p:nvPr/>
          </p:nvSpPr>
          <p:spPr>
            <a:xfrm>
              <a:off x="3540091" y="3364515"/>
              <a:ext cx="44640" cy="38273"/>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6"/>
            <p:cNvSpPr/>
            <p:nvPr/>
          </p:nvSpPr>
          <p:spPr>
            <a:xfrm>
              <a:off x="3540002" y="3309849"/>
              <a:ext cx="44730" cy="38327"/>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6"/>
            <p:cNvSpPr/>
            <p:nvPr/>
          </p:nvSpPr>
          <p:spPr>
            <a:xfrm>
              <a:off x="3540091" y="2763388"/>
              <a:ext cx="44640" cy="38327"/>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6"/>
            <p:cNvSpPr/>
            <p:nvPr/>
          </p:nvSpPr>
          <p:spPr>
            <a:xfrm>
              <a:off x="3485318" y="3309849"/>
              <a:ext cx="44730" cy="38327"/>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6"/>
            <p:cNvSpPr/>
            <p:nvPr/>
          </p:nvSpPr>
          <p:spPr>
            <a:xfrm>
              <a:off x="3485425" y="3255166"/>
              <a:ext cx="44622" cy="38345"/>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6"/>
            <p:cNvSpPr/>
            <p:nvPr/>
          </p:nvSpPr>
          <p:spPr>
            <a:xfrm>
              <a:off x="3485425" y="2763388"/>
              <a:ext cx="44622" cy="38327"/>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6"/>
            <p:cNvSpPr/>
            <p:nvPr/>
          </p:nvSpPr>
          <p:spPr>
            <a:xfrm>
              <a:off x="3430742" y="3255166"/>
              <a:ext cx="44640" cy="38345"/>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6"/>
            <p:cNvSpPr/>
            <p:nvPr/>
          </p:nvSpPr>
          <p:spPr>
            <a:xfrm>
              <a:off x="3430742" y="2763388"/>
              <a:ext cx="44640" cy="38327"/>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6"/>
            <p:cNvSpPr/>
            <p:nvPr/>
          </p:nvSpPr>
          <p:spPr>
            <a:xfrm>
              <a:off x="3430742" y="2708848"/>
              <a:ext cx="44640" cy="38237"/>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6"/>
            <p:cNvSpPr/>
            <p:nvPr/>
          </p:nvSpPr>
          <p:spPr>
            <a:xfrm>
              <a:off x="3376076" y="3255166"/>
              <a:ext cx="44784" cy="38345"/>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6"/>
            <p:cNvSpPr/>
            <p:nvPr/>
          </p:nvSpPr>
          <p:spPr>
            <a:xfrm>
              <a:off x="3376076" y="2763388"/>
              <a:ext cx="44784" cy="38327"/>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6"/>
            <p:cNvSpPr/>
            <p:nvPr/>
          </p:nvSpPr>
          <p:spPr>
            <a:xfrm>
              <a:off x="3376076" y="2708848"/>
              <a:ext cx="44784" cy="38237"/>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6"/>
            <p:cNvSpPr/>
            <p:nvPr/>
          </p:nvSpPr>
          <p:spPr>
            <a:xfrm>
              <a:off x="3321392" y="3255166"/>
              <a:ext cx="44784" cy="38345"/>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6"/>
            <p:cNvSpPr/>
            <p:nvPr/>
          </p:nvSpPr>
          <p:spPr>
            <a:xfrm>
              <a:off x="3321392" y="3200643"/>
              <a:ext cx="44784" cy="38219"/>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6"/>
            <p:cNvSpPr/>
            <p:nvPr/>
          </p:nvSpPr>
          <p:spPr>
            <a:xfrm>
              <a:off x="3321392" y="2763388"/>
              <a:ext cx="44784" cy="38327"/>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6"/>
            <p:cNvSpPr/>
            <p:nvPr/>
          </p:nvSpPr>
          <p:spPr>
            <a:xfrm>
              <a:off x="3321392" y="2708848"/>
              <a:ext cx="44784" cy="38237"/>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6"/>
            <p:cNvSpPr/>
            <p:nvPr/>
          </p:nvSpPr>
          <p:spPr>
            <a:xfrm>
              <a:off x="3266870" y="3200643"/>
              <a:ext cx="44622" cy="38219"/>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6"/>
            <p:cNvSpPr/>
            <p:nvPr/>
          </p:nvSpPr>
          <p:spPr>
            <a:xfrm>
              <a:off x="3266870" y="2872738"/>
              <a:ext cx="44622" cy="38273"/>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6"/>
            <p:cNvSpPr/>
            <p:nvPr/>
          </p:nvSpPr>
          <p:spPr>
            <a:xfrm>
              <a:off x="3266870" y="2818054"/>
              <a:ext cx="44622" cy="38345"/>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6"/>
            <p:cNvSpPr/>
            <p:nvPr/>
          </p:nvSpPr>
          <p:spPr>
            <a:xfrm>
              <a:off x="3266870" y="2763388"/>
              <a:ext cx="44622" cy="38327"/>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6"/>
            <p:cNvSpPr/>
            <p:nvPr/>
          </p:nvSpPr>
          <p:spPr>
            <a:xfrm>
              <a:off x="3212186" y="3200643"/>
              <a:ext cx="44640" cy="38219"/>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6"/>
            <p:cNvSpPr/>
            <p:nvPr/>
          </p:nvSpPr>
          <p:spPr>
            <a:xfrm>
              <a:off x="3212186" y="3145959"/>
              <a:ext cx="44640" cy="38273"/>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6"/>
            <p:cNvSpPr/>
            <p:nvPr/>
          </p:nvSpPr>
          <p:spPr>
            <a:xfrm>
              <a:off x="3212186" y="2927404"/>
              <a:ext cx="44640" cy="38273"/>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6"/>
            <p:cNvSpPr/>
            <p:nvPr/>
          </p:nvSpPr>
          <p:spPr>
            <a:xfrm>
              <a:off x="3212186" y="2872738"/>
              <a:ext cx="44640" cy="38273"/>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6"/>
            <p:cNvSpPr/>
            <p:nvPr/>
          </p:nvSpPr>
          <p:spPr>
            <a:xfrm>
              <a:off x="3157520" y="3145959"/>
              <a:ext cx="44622" cy="38273"/>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6"/>
            <p:cNvSpPr/>
            <p:nvPr/>
          </p:nvSpPr>
          <p:spPr>
            <a:xfrm>
              <a:off x="3157520" y="3091294"/>
              <a:ext cx="44622" cy="38327"/>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6"/>
            <p:cNvSpPr/>
            <p:nvPr/>
          </p:nvSpPr>
          <p:spPr>
            <a:xfrm>
              <a:off x="3157520" y="3036610"/>
              <a:ext cx="44622" cy="38345"/>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6"/>
            <p:cNvSpPr/>
            <p:nvPr/>
          </p:nvSpPr>
          <p:spPr>
            <a:xfrm>
              <a:off x="3157520" y="2982087"/>
              <a:ext cx="44622" cy="38219"/>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6"/>
            <p:cNvSpPr/>
            <p:nvPr/>
          </p:nvSpPr>
          <p:spPr>
            <a:xfrm>
              <a:off x="3157520" y="2927404"/>
              <a:ext cx="44622" cy="38273"/>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6"/>
            <p:cNvSpPr/>
            <p:nvPr/>
          </p:nvSpPr>
          <p:spPr>
            <a:xfrm>
              <a:off x="3868015" y="3036610"/>
              <a:ext cx="44622" cy="38345"/>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6"/>
            <p:cNvSpPr/>
            <p:nvPr/>
          </p:nvSpPr>
          <p:spPr>
            <a:xfrm>
              <a:off x="3102836" y="1725131"/>
              <a:ext cx="44784" cy="38273"/>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6"/>
            <p:cNvSpPr/>
            <p:nvPr/>
          </p:nvSpPr>
          <p:spPr>
            <a:xfrm>
              <a:off x="3048314" y="1725131"/>
              <a:ext cx="44622" cy="38273"/>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6"/>
            <p:cNvSpPr/>
            <p:nvPr/>
          </p:nvSpPr>
          <p:spPr>
            <a:xfrm>
              <a:off x="3977203" y="2107559"/>
              <a:ext cx="44784" cy="38345"/>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6"/>
            <p:cNvSpPr/>
            <p:nvPr/>
          </p:nvSpPr>
          <p:spPr>
            <a:xfrm>
              <a:off x="3977203" y="2162243"/>
              <a:ext cx="44784" cy="38273"/>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6"/>
            <p:cNvSpPr/>
            <p:nvPr/>
          </p:nvSpPr>
          <p:spPr>
            <a:xfrm>
              <a:off x="3977203" y="2216926"/>
              <a:ext cx="44784" cy="3825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6"/>
            <p:cNvSpPr/>
            <p:nvPr/>
          </p:nvSpPr>
          <p:spPr>
            <a:xfrm>
              <a:off x="3977203" y="2271592"/>
              <a:ext cx="44784" cy="38273"/>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6"/>
            <p:cNvSpPr/>
            <p:nvPr/>
          </p:nvSpPr>
          <p:spPr>
            <a:xfrm>
              <a:off x="3977203" y="2326115"/>
              <a:ext cx="44784" cy="38345"/>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6"/>
            <p:cNvSpPr/>
            <p:nvPr/>
          </p:nvSpPr>
          <p:spPr>
            <a:xfrm>
              <a:off x="3977203" y="2380799"/>
              <a:ext cx="44784" cy="38345"/>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6"/>
            <p:cNvSpPr/>
            <p:nvPr/>
          </p:nvSpPr>
          <p:spPr>
            <a:xfrm>
              <a:off x="3977203" y="2435482"/>
              <a:ext cx="44784" cy="3825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6"/>
            <p:cNvSpPr/>
            <p:nvPr/>
          </p:nvSpPr>
          <p:spPr>
            <a:xfrm>
              <a:off x="3704125" y="2271592"/>
              <a:ext cx="44640" cy="38273"/>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6"/>
            <p:cNvSpPr/>
            <p:nvPr/>
          </p:nvSpPr>
          <p:spPr>
            <a:xfrm>
              <a:off x="3704125" y="2326115"/>
              <a:ext cx="44640" cy="38345"/>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6"/>
            <p:cNvSpPr/>
            <p:nvPr/>
          </p:nvSpPr>
          <p:spPr>
            <a:xfrm>
              <a:off x="3485425" y="2326115"/>
              <a:ext cx="44622" cy="38345"/>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6"/>
            <p:cNvSpPr/>
            <p:nvPr/>
          </p:nvSpPr>
          <p:spPr>
            <a:xfrm>
              <a:off x="3540091" y="2380799"/>
              <a:ext cx="44640" cy="38345"/>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6"/>
            <p:cNvSpPr/>
            <p:nvPr/>
          </p:nvSpPr>
          <p:spPr>
            <a:xfrm>
              <a:off x="3540091" y="2326115"/>
              <a:ext cx="44640" cy="38345"/>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6"/>
            <p:cNvSpPr/>
            <p:nvPr/>
          </p:nvSpPr>
          <p:spPr>
            <a:xfrm>
              <a:off x="3594775" y="2326115"/>
              <a:ext cx="44640" cy="38345"/>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6"/>
            <p:cNvSpPr/>
            <p:nvPr/>
          </p:nvSpPr>
          <p:spPr>
            <a:xfrm>
              <a:off x="3649441" y="2326115"/>
              <a:ext cx="44640" cy="38345"/>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6"/>
            <p:cNvSpPr/>
            <p:nvPr/>
          </p:nvSpPr>
          <p:spPr>
            <a:xfrm>
              <a:off x="3649441" y="2380799"/>
              <a:ext cx="44640" cy="38345"/>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6"/>
            <p:cNvSpPr/>
            <p:nvPr/>
          </p:nvSpPr>
          <p:spPr>
            <a:xfrm>
              <a:off x="3704125" y="2380799"/>
              <a:ext cx="44640" cy="38345"/>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6"/>
            <p:cNvSpPr/>
            <p:nvPr/>
          </p:nvSpPr>
          <p:spPr>
            <a:xfrm>
              <a:off x="3704125" y="2435482"/>
              <a:ext cx="44640" cy="3825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6"/>
            <p:cNvSpPr/>
            <p:nvPr/>
          </p:nvSpPr>
          <p:spPr>
            <a:xfrm>
              <a:off x="3758647" y="2271592"/>
              <a:ext cx="44784" cy="38219"/>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6"/>
            <p:cNvSpPr/>
            <p:nvPr/>
          </p:nvSpPr>
          <p:spPr>
            <a:xfrm>
              <a:off x="3758647" y="2326115"/>
              <a:ext cx="44784" cy="38345"/>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6"/>
            <p:cNvSpPr/>
            <p:nvPr/>
          </p:nvSpPr>
          <p:spPr>
            <a:xfrm>
              <a:off x="3758647" y="2380799"/>
              <a:ext cx="44784" cy="38345"/>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6"/>
            <p:cNvSpPr/>
            <p:nvPr/>
          </p:nvSpPr>
          <p:spPr>
            <a:xfrm>
              <a:off x="3758647" y="2435482"/>
              <a:ext cx="44784" cy="3825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6"/>
            <p:cNvSpPr/>
            <p:nvPr/>
          </p:nvSpPr>
          <p:spPr>
            <a:xfrm>
              <a:off x="3813331" y="2162243"/>
              <a:ext cx="44784" cy="38273"/>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6"/>
            <p:cNvSpPr/>
            <p:nvPr/>
          </p:nvSpPr>
          <p:spPr>
            <a:xfrm>
              <a:off x="3813331" y="2216926"/>
              <a:ext cx="44784" cy="3825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6"/>
            <p:cNvSpPr/>
            <p:nvPr/>
          </p:nvSpPr>
          <p:spPr>
            <a:xfrm>
              <a:off x="3813331" y="2271592"/>
              <a:ext cx="44784" cy="38273"/>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6"/>
            <p:cNvSpPr/>
            <p:nvPr/>
          </p:nvSpPr>
          <p:spPr>
            <a:xfrm>
              <a:off x="3813331" y="2326115"/>
              <a:ext cx="44784" cy="38345"/>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6"/>
            <p:cNvSpPr/>
            <p:nvPr/>
          </p:nvSpPr>
          <p:spPr>
            <a:xfrm>
              <a:off x="3813331" y="2380799"/>
              <a:ext cx="44784" cy="38345"/>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6"/>
            <p:cNvSpPr/>
            <p:nvPr/>
          </p:nvSpPr>
          <p:spPr>
            <a:xfrm>
              <a:off x="3813331" y="2435482"/>
              <a:ext cx="44784" cy="3825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6"/>
            <p:cNvSpPr/>
            <p:nvPr/>
          </p:nvSpPr>
          <p:spPr>
            <a:xfrm>
              <a:off x="3868015" y="2162243"/>
              <a:ext cx="44622" cy="38273"/>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6"/>
            <p:cNvSpPr/>
            <p:nvPr/>
          </p:nvSpPr>
          <p:spPr>
            <a:xfrm>
              <a:off x="3868015" y="2216926"/>
              <a:ext cx="44622" cy="3825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6"/>
            <p:cNvSpPr/>
            <p:nvPr/>
          </p:nvSpPr>
          <p:spPr>
            <a:xfrm>
              <a:off x="3868015" y="2271592"/>
              <a:ext cx="44622" cy="38219"/>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6"/>
            <p:cNvSpPr/>
            <p:nvPr/>
          </p:nvSpPr>
          <p:spPr>
            <a:xfrm>
              <a:off x="3868015" y="2326115"/>
              <a:ext cx="44622" cy="38345"/>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6"/>
            <p:cNvSpPr/>
            <p:nvPr/>
          </p:nvSpPr>
          <p:spPr>
            <a:xfrm>
              <a:off x="3868015" y="2380799"/>
              <a:ext cx="44622" cy="38345"/>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6"/>
            <p:cNvSpPr/>
            <p:nvPr/>
          </p:nvSpPr>
          <p:spPr>
            <a:xfrm>
              <a:off x="3868015" y="2435482"/>
              <a:ext cx="44622" cy="3825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6"/>
            <p:cNvSpPr/>
            <p:nvPr/>
          </p:nvSpPr>
          <p:spPr>
            <a:xfrm>
              <a:off x="3868015" y="2490148"/>
              <a:ext cx="44622" cy="38273"/>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6"/>
            <p:cNvSpPr/>
            <p:nvPr/>
          </p:nvSpPr>
          <p:spPr>
            <a:xfrm>
              <a:off x="3922681" y="2107559"/>
              <a:ext cx="44640" cy="38345"/>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6"/>
            <p:cNvSpPr/>
            <p:nvPr/>
          </p:nvSpPr>
          <p:spPr>
            <a:xfrm>
              <a:off x="3922681" y="2162243"/>
              <a:ext cx="44640" cy="38273"/>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6"/>
            <p:cNvSpPr/>
            <p:nvPr/>
          </p:nvSpPr>
          <p:spPr>
            <a:xfrm>
              <a:off x="3922681" y="2216926"/>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6"/>
            <p:cNvSpPr/>
            <p:nvPr/>
          </p:nvSpPr>
          <p:spPr>
            <a:xfrm>
              <a:off x="3922681" y="2271592"/>
              <a:ext cx="44640" cy="38219"/>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6"/>
            <p:cNvSpPr/>
            <p:nvPr/>
          </p:nvSpPr>
          <p:spPr>
            <a:xfrm>
              <a:off x="3922681" y="2326115"/>
              <a:ext cx="44640" cy="38345"/>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6"/>
            <p:cNvSpPr/>
            <p:nvPr/>
          </p:nvSpPr>
          <p:spPr>
            <a:xfrm>
              <a:off x="3922681" y="2380799"/>
              <a:ext cx="44640" cy="38345"/>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6"/>
            <p:cNvSpPr/>
            <p:nvPr/>
          </p:nvSpPr>
          <p:spPr>
            <a:xfrm>
              <a:off x="3922681" y="2435482"/>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6"/>
            <p:cNvSpPr/>
            <p:nvPr/>
          </p:nvSpPr>
          <p:spPr>
            <a:xfrm>
              <a:off x="3922681" y="2490148"/>
              <a:ext cx="44640" cy="38273"/>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6"/>
            <p:cNvSpPr/>
            <p:nvPr/>
          </p:nvSpPr>
          <p:spPr>
            <a:xfrm>
              <a:off x="3977203" y="2490148"/>
              <a:ext cx="44784" cy="38273"/>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6"/>
            <p:cNvSpPr/>
            <p:nvPr/>
          </p:nvSpPr>
          <p:spPr>
            <a:xfrm>
              <a:off x="4031887" y="2107559"/>
              <a:ext cx="44784" cy="38345"/>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6"/>
            <p:cNvSpPr/>
            <p:nvPr/>
          </p:nvSpPr>
          <p:spPr>
            <a:xfrm>
              <a:off x="4031887" y="2162243"/>
              <a:ext cx="44784" cy="38273"/>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6"/>
            <p:cNvSpPr/>
            <p:nvPr/>
          </p:nvSpPr>
          <p:spPr>
            <a:xfrm>
              <a:off x="4031887" y="2216926"/>
              <a:ext cx="44784" cy="3825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6"/>
            <p:cNvSpPr/>
            <p:nvPr/>
          </p:nvSpPr>
          <p:spPr>
            <a:xfrm>
              <a:off x="4031887" y="2271592"/>
              <a:ext cx="44784" cy="38219"/>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6"/>
            <p:cNvSpPr/>
            <p:nvPr/>
          </p:nvSpPr>
          <p:spPr>
            <a:xfrm>
              <a:off x="4031887" y="2326115"/>
              <a:ext cx="44784" cy="38345"/>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6"/>
            <p:cNvSpPr/>
            <p:nvPr/>
          </p:nvSpPr>
          <p:spPr>
            <a:xfrm>
              <a:off x="4031887" y="2380799"/>
              <a:ext cx="44784" cy="38345"/>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6"/>
            <p:cNvSpPr/>
            <p:nvPr/>
          </p:nvSpPr>
          <p:spPr>
            <a:xfrm>
              <a:off x="4031887" y="2435482"/>
              <a:ext cx="44784" cy="3825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6"/>
            <p:cNvSpPr/>
            <p:nvPr/>
          </p:nvSpPr>
          <p:spPr>
            <a:xfrm>
              <a:off x="4031887" y="2490148"/>
              <a:ext cx="44784" cy="38273"/>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6"/>
            <p:cNvSpPr/>
            <p:nvPr/>
          </p:nvSpPr>
          <p:spPr>
            <a:xfrm>
              <a:off x="4031887" y="2053036"/>
              <a:ext cx="44730" cy="38202"/>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6"/>
            <p:cNvSpPr/>
            <p:nvPr/>
          </p:nvSpPr>
          <p:spPr>
            <a:xfrm>
              <a:off x="3977203" y="2053036"/>
              <a:ext cx="44784" cy="38202"/>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6"/>
            <p:cNvSpPr/>
            <p:nvPr/>
          </p:nvSpPr>
          <p:spPr>
            <a:xfrm>
              <a:off x="3922681" y="2053036"/>
              <a:ext cx="44640" cy="38202"/>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6"/>
            <p:cNvSpPr/>
            <p:nvPr/>
          </p:nvSpPr>
          <p:spPr>
            <a:xfrm>
              <a:off x="3922681" y="1943687"/>
              <a:ext cx="44640" cy="38273"/>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6"/>
            <p:cNvSpPr/>
            <p:nvPr/>
          </p:nvSpPr>
          <p:spPr>
            <a:xfrm>
              <a:off x="3868015" y="2107559"/>
              <a:ext cx="44622" cy="38345"/>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6"/>
            <p:cNvSpPr/>
            <p:nvPr/>
          </p:nvSpPr>
          <p:spPr>
            <a:xfrm>
              <a:off x="3868015" y="2053036"/>
              <a:ext cx="44622" cy="38202"/>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6"/>
            <p:cNvSpPr/>
            <p:nvPr/>
          </p:nvSpPr>
          <p:spPr>
            <a:xfrm>
              <a:off x="3868015" y="1998371"/>
              <a:ext cx="44622" cy="3825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6"/>
            <p:cNvSpPr/>
            <p:nvPr/>
          </p:nvSpPr>
          <p:spPr>
            <a:xfrm>
              <a:off x="3868015" y="1943687"/>
              <a:ext cx="44622" cy="38273"/>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6"/>
            <p:cNvSpPr/>
            <p:nvPr/>
          </p:nvSpPr>
          <p:spPr>
            <a:xfrm>
              <a:off x="3813331" y="2490148"/>
              <a:ext cx="44784" cy="38273"/>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6"/>
            <p:cNvSpPr/>
            <p:nvPr/>
          </p:nvSpPr>
          <p:spPr>
            <a:xfrm>
              <a:off x="3813331" y="2107559"/>
              <a:ext cx="44784" cy="38345"/>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6"/>
            <p:cNvSpPr/>
            <p:nvPr/>
          </p:nvSpPr>
          <p:spPr>
            <a:xfrm>
              <a:off x="3813331" y="2053036"/>
              <a:ext cx="44784" cy="38202"/>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6"/>
            <p:cNvSpPr/>
            <p:nvPr/>
          </p:nvSpPr>
          <p:spPr>
            <a:xfrm>
              <a:off x="3813331" y="1998371"/>
              <a:ext cx="44784" cy="3825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6"/>
            <p:cNvSpPr/>
            <p:nvPr/>
          </p:nvSpPr>
          <p:spPr>
            <a:xfrm>
              <a:off x="3813331" y="1943687"/>
              <a:ext cx="44784" cy="38273"/>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6"/>
            <p:cNvSpPr/>
            <p:nvPr/>
          </p:nvSpPr>
          <p:spPr>
            <a:xfrm>
              <a:off x="3813331" y="1889003"/>
              <a:ext cx="44784" cy="38345"/>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6"/>
            <p:cNvSpPr/>
            <p:nvPr/>
          </p:nvSpPr>
          <p:spPr>
            <a:xfrm>
              <a:off x="3758647" y="2490148"/>
              <a:ext cx="44784" cy="38273"/>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6"/>
            <p:cNvSpPr/>
            <p:nvPr/>
          </p:nvSpPr>
          <p:spPr>
            <a:xfrm>
              <a:off x="3758647" y="2216926"/>
              <a:ext cx="44784" cy="3825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6"/>
            <p:cNvSpPr/>
            <p:nvPr/>
          </p:nvSpPr>
          <p:spPr>
            <a:xfrm>
              <a:off x="3758647" y="2162243"/>
              <a:ext cx="44784" cy="38273"/>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6"/>
            <p:cNvSpPr/>
            <p:nvPr/>
          </p:nvSpPr>
          <p:spPr>
            <a:xfrm>
              <a:off x="3758647" y="2107559"/>
              <a:ext cx="44784" cy="38345"/>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6"/>
            <p:cNvSpPr/>
            <p:nvPr/>
          </p:nvSpPr>
          <p:spPr>
            <a:xfrm>
              <a:off x="3758647" y="2053036"/>
              <a:ext cx="44784" cy="38202"/>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6"/>
            <p:cNvSpPr/>
            <p:nvPr/>
          </p:nvSpPr>
          <p:spPr>
            <a:xfrm>
              <a:off x="3758647" y="1998371"/>
              <a:ext cx="44784" cy="3825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6"/>
            <p:cNvSpPr/>
            <p:nvPr/>
          </p:nvSpPr>
          <p:spPr>
            <a:xfrm>
              <a:off x="3758647" y="1943687"/>
              <a:ext cx="44784" cy="38273"/>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6"/>
            <p:cNvSpPr/>
            <p:nvPr/>
          </p:nvSpPr>
          <p:spPr>
            <a:xfrm>
              <a:off x="3758647" y="1889003"/>
              <a:ext cx="44784" cy="38345"/>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6"/>
            <p:cNvSpPr/>
            <p:nvPr/>
          </p:nvSpPr>
          <p:spPr>
            <a:xfrm>
              <a:off x="3704125" y="2544832"/>
              <a:ext cx="44730" cy="38327"/>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6"/>
            <p:cNvSpPr/>
            <p:nvPr/>
          </p:nvSpPr>
          <p:spPr>
            <a:xfrm>
              <a:off x="3704125" y="2490148"/>
              <a:ext cx="44640" cy="38273"/>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6"/>
            <p:cNvSpPr/>
            <p:nvPr/>
          </p:nvSpPr>
          <p:spPr>
            <a:xfrm>
              <a:off x="3704125" y="2216926"/>
              <a:ext cx="44640" cy="3825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6"/>
            <p:cNvSpPr/>
            <p:nvPr/>
          </p:nvSpPr>
          <p:spPr>
            <a:xfrm>
              <a:off x="3704125" y="2107559"/>
              <a:ext cx="44640" cy="38345"/>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6"/>
            <p:cNvSpPr/>
            <p:nvPr/>
          </p:nvSpPr>
          <p:spPr>
            <a:xfrm>
              <a:off x="3704125" y="2053036"/>
              <a:ext cx="44640" cy="38202"/>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6"/>
            <p:cNvSpPr/>
            <p:nvPr/>
          </p:nvSpPr>
          <p:spPr>
            <a:xfrm>
              <a:off x="3704125" y="1998371"/>
              <a:ext cx="44640" cy="3825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6"/>
            <p:cNvSpPr/>
            <p:nvPr/>
          </p:nvSpPr>
          <p:spPr>
            <a:xfrm>
              <a:off x="3704125" y="1943687"/>
              <a:ext cx="44640" cy="38273"/>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6"/>
            <p:cNvSpPr/>
            <p:nvPr/>
          </p:nvSpPr>
          <p:spPr>
            <a:xfrm>
              <a:off x="3704125" y="1889003"/>
              <a:ext cx="44640" cy="38345"/>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6"/>
            <p:cNvSpPr/>
            <p:nvPr/>
          </p:nvSpPr>
          <p:spPr>
            <a:xfrm>
              <a:off x="3704125" y="1725131"/>
              <a:ext cx="44640" cy="38273"/>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6"/>
            <p:cNvSpPr/>
            <p:nvPr/>
          </p:nvSpPr>
          <p:spPr>
            <a:xfrm>
              <a:off x="3649441" y="2435482"/>
              <a:ext cx="44640" cy="3825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6"/>
            <p:cNvSpPr/>
            <p:nvPr/>
          </p:nvSpPr>
          <p:spPr>
            <a:xfrm>
              <a:off x="3649441" y="2271592"/>
              <a:ext cx="44640" cy="38219"/>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6"/>
            <p:cNvSpPr/>
            <p:nvPr/>
          </p:nvSpPr>
          <p:spPr>
            <a:xfrm>
              <a:off x="3649441" y="2216926"/>
              <a:ext cx="44640" cy="3825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6"/>
            <p:cNvSpPr/>
            <p:nvPr/>
          </p:nvSpPr>
          <p:spPr>
            <a:xfrm>
              <a:off x="3649441" y="2162243"/>
              <a:ext cx="44640" cy="38273"/>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6"/>
            <p:cNvSpPr/>
            <p:nvPr/>
          </p:nvSpPr>
          <p:spPr>
            <a:xfrm>
              <a:off x="3649441" y="2107559"/>
              <a:ext cx="44640" cy="38345"/>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6"/>
            <p:cNvSpPr/>
            <p:nvPr/>
          </p:nvSpPr>
          <p:spPr>
            <a:xfrm>
              <a:off x="3649441" y="2053036"/>
              <a:ext cx="44604" cy="38202"/>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6"/>
            <p:cNvSpPr/>
            <p:nvPr/>
          </p:nvSpPr>
          <p:spPr>
            <a:xfrm>
              <a:off x="3649441" y="1998371"/>
              <a:ext cx="44640" cy="3825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6"/>
            <p:cNvSpPr/>
            <p:nvPr/>
          </p:nvSpPr>
          <p:spPr>
            <a:xfrm>
              <a:off x="3649441" y="1943687"/>
              <a:ext cx="44640" cy="38273"/>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6"/>
            <p:cNvSpPr/>
            <p:nvPr/>
          </p:nvSpPr>
          <p:spPr>
            <a:xfrm>
              <a:off x="3649441" y="1889003"/>
              <a:ext cx="44640" cy="38345"/>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6"/>
            <p:cNvSpPr/>
            <p:nvPr/>
          </p:nvSpPr>
          <p:spPr>
            <a:xfrm>
              <a:off x="3649441" y="1725131"/>
              <a:ext cx="44640" cy="38273"/>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6"/>
            <p:cNvSpPr/>
            <p:nvPr/>
          </p:nvSpPr>
          <p:spPr>
            <a:xfrm>
              <a:off x="3594775" y="2544832"/>
              <a:ext cx="44730" cy="38327"/>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6"/>
            <p:cNvSpPr/>
            <p:nvPr/>
          </p:nvSpPr>
          <p:spPr>
            <a:xfrm>
              <a:off x="3594775" y="2490148"/>
              <a:ext cx="44640" cy="38273"/>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6"/>
            <p:cNvSpPr/>
            <p:nvPr/>
          </p:nvSpPr>
          <p:spPr>
            <a:xfrm>
              <a:off x="3594775" y="2380799"/>
              <a:ext cx="44640" cy="38345"/>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6"/>
            <p:cNvSpPr/>
            <p:nvPr/>
          </p:nvSpPr>
          <p:spPr>
            <a:xfrm>
              <a:off x="3594775" y="2271592"/>
              <a:ext cx="44640" cy="38219"/>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6"/>
            <p:cNvSpPr/>
            <p:nvPr/>
          </p:nvSpPr>
          <p:spPr>
            <a:xfrm>
              <a:off x="3594775" y="2162243"/>
              <a:ext cx="44640" cy="38273"/>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6"/>
            <p:cNvSpPr/>
            <p:nvPr/>
          </p:nvSpPr>
          <p:spPr>
            <a:xfrm>
              <a:off x="3594775" y="2107559"/>
              <a:ext cx="44640" cy="38345"/>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6"/>
            <p:cNvSpPr/>
            <p:nvPr/>
          </p:nvSpPr>
          <p:spPr>
            <a:xfrm>
              <a:off x="3594775" y="2053036"/>
              <a:ext cx="44640" cy="38202"/>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6"/>
            <p:cNvSpPr/>
            <p:nvPr/>
          </p:nvSpPr>
          <p:spPr>
            <a:xfrm>
              <a:off x="3594775" y="1998371"/>
              <a:ext cx="44640" cy="3825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6"/>
            <p:cNvSpPr/>
            <p:nvPr/>
          </p:nvSpPr>
          <p:spPr>
            <a:xfrm>
              <a:off x="3594775" y="1943687"/>
              <a:ext cx="44640" cy="38273"/>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6"/>
            <p:cNvSpPr/>
            <p:nvPr/>
          </p:nvSpPr>
          <p:spPr>
            <a:xfrm>
              <a:off x="3594775" y="1779815"/>
              <a:ext cx="44640" cy="3825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6"/>
            <p:cNvSpPr/>
            <p:nvPr/>
          </p:nvSpPr>
          <p:spPr>
            <a:xfrm>
              <a:off x="3594775" y="1725131"/>
              <a:ext cx="44640" cy="38273"/>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6"/>
            <p:cNvSpPr/>
            <p:nvPr/>
          </p:nvSpPr>
          <p:spPr>
            <a:xfrm>
              <a:off x="3540091" y="2490148"/>
              <a:ext cx="44640" cy="38273"/>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6"/>
            <p:cNvSpPr/>
            <p:nvPr/>
          </p:nvSpPr>
          <p:spPr>
            <a:xfrm>
              <a:off x="3540091" y="2435482"/>
              <a:ext cx="44640" cy="3825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6"/>
            <p:cNvSpPr/>
            <p:nvPr/>
          </p:nvSpPr>
          <p:spPr>
            <a:xfrm>
              <a:off x="3540091" y="2271592"/>
              <a:ext cx="44640" cy="38237"/>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6"/>
            <p:cNvSpPr/>
            <p:nvPr/>
          </p:nvSpPr>
          <p:spPr>
            <a:xfrm>
              <a:off x="3540091" y="2216926"/>
              <a:ext cx="44640" cy="3825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6"/>
            <p:cNvSpPr/>
            <p:nvPr/>
          </p:nvSpPr>
          <p:spPr>
            <a:xfrm>
              <a:off x="3540091" y="2162243"/>
              <a:ext cx="44640" cy="38273"/>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6"/>
            <p:cNvSpPr/>
            <p:nvPr/>
          </p:nvSpPr>
          <p:spPr>
            <a:xfrm>
              <a:off x="3540091" y="2107559"/>
              <a:ext cx="44640" cy="38345"/>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6"/>
            <p:cNvSpPr/>
            <p:nvPr/>
          </p:nvSpPr>
          <p:spPr>
            <a:xfrm>
              <a:off x="3540091" y="2053036"/>
              <a:ext cx="44640" cy="38202"/>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6"/>
            <p:cNvSpPr/>
            <p:nvPr/>
          </p:nvSpPr>
          <p:spPr>
            <a:xfrm>
              <a:off x="3540091" y="1998371"/>
              <a:ext cx="44640" cy="3825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6"/>
            <p:cNvSpPr/>
            <p:nvPr/>
          </p:nvSpPr>
          <p:spPr>
            <a:xfrm>
              <a:off x="3540091" y="1725131"/>
              <a:ext cx="44640" cy="38273"/>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6"/>
            <p:cNvSpPr/>
            <p:nvPr/>
          </p:nvSpPr>
          <p:spPr>
            <a:xfrm>
              <a:off x="3485425" y="2435482"/>
              <a:ext cx="44622" cy="3825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6"/>
            <p:cNvSpPr/>
            <p:nvPr/>
          </p:nvSpPr>
          <p:spPr>
            <a:xfrm>
              <a:off x="3485425" y="2380799"/>
              <a:ext cx="44622" cy="38345"/>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6"/>
            <p:cNvSpPr/>
            <p:nvPr/>
          </p:nvSpPr>
          <p:spPr>
            <a:xfrm>
              <a:off x="3485425" y="2271592"/>
              <a:ext cx="44622" cy="38219"/>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6"/>
            <p:cNvSpPr/>
            <p:nvPr/>
          </p:nvSpPr>
          <p:spPr>
            <a:xfrm>
              <a:off x="3485425" y="2107559"/>
              <a:ext cx="44622" cy="38345"/>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6"/>
            <p:cNvSpPr/>
            <p:nvPr/>
          </p:nvSpPr>
          <p:spPr>
            <a:xfrm>
              <a:off x="3485425" y="2053036"/>
              <a:ext cx="44586" cy="38202"/>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6"/>
            <p:cNvSpPr/>
            <p:nvPr/>
          </p:nvSpPr>
          <p:spPr>
            <a:xfrm>
              <a:off x="3430742" y="2490148"/>
              <a:ext cx="44640" cy="38273"/>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6"/>
            <p:cNvSpPr/>
            <p:nvPr/>
          </p:nvSpPr>
          <p:spPr>
            <a:xfrm>
              <a:off x="3430742" y="2435482"/>
              <a:ext cx="44640" cy="3825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6"/>
            <p:cNvSpPr/>
            <p:nvPr/>
          </p:nvSpPr>
          <p:spPr>
            <a:xfrm>
              <a:off x="3430742" y="2380799"/>
              <a:ext cx="44640" cy="38345"/>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6"/>
            <p:cNvSpPr/>
            <p:nvPr/>
          </p:nvSpPr>
          <p:spPr>
            <a:xfrm>
              <a:off x="3430742" y="2326115"/>
              <a:ext cx="44640" cy="38345"/>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6"/>
            <p:cNvSpPr/>
            <p:nvPr/>
          </p:nvSpPr>
          <p:spPr>
            <a:xfrm>
              <a:off x="3430742" y="2107559"/>
              <a:ext cx="44640" cy="38345"/>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6"/>
            <p:cNvSpPr/>
            <p:nvPr/>
          </p:nvSpPr>
          <p:spPr>
            <a:xfrm>
              <a:off x="3376076" y="2544832"/>
              <a:ext cx="44873" cy="38327"/>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6"/>
            <p:cNvSpPr/>
            <p:nvPr/>
          </p:nvSpPr>
          <p:spPr>
            <a:xfrm>
              <a:off x="3376076" y="2490148"/>
              <a:ext cx="44784" cy="38273"/>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6"/>
            <p:cNvSpPr/>
            <p:nvPr/>
          </p:nvSpPr>
          <p:spPr>
            <a:xfrm>
              <a:off x="3376076" y="2435482"/>
              <a:ext cx="44784" cy="3825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6"/>
            <p:cNvSpPr/>
            <p:nvPr/>
          </p:nvSpPr>
          <p:spPr>
            <a:xfrm>
              <a:off x="3376076" y="2380799"/>
              <a:ext cx="44784" cy="38345"/>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6"/>
            <p:cNvSpPr/>
            <p:nvPr/>
          </p:nvSpPr>
          <p:spPr>
            <a:xfrm>
              <a:off x="3376076" y="2326115"/>
              <a:ext cx="44784" cy="38345"/>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6"/>
            <p:cNvSpPr/>
            <p:nvPr/>
          </p:nvSpPr>
          <p:spPr>
            <a:xfrm>
              <a:off x="3376076" y="2271592"/>
              <a:ext cx="44784" cy="38219"/>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6"/>
            <p:cNvSpPr/>
            <p:nvPr/>
          </p:nvSpPr>
          <p:spPr>
            <a:xfrm>
              <a:off x="3376076" y="2216926"/>
              <a:ext cx="44784" cy="3825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6"/>
            <p:cNvSpPr/>
            <p:nvPr/>
          </p:nvSpPr>
          <p:spPr>
            <a:xfrm>
              <a:off x="3321392" y="2599498"/>
              <a:ext cx="44784" cy="38345"/>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6"/>
            <p:cNvSpPr/>
            <p:nvPr/>
          </p:nvSpPr>
          <p:spPr>
            <a:xfrm>
              <a:off x="3321392" y="2544832"/>
              <a:ext cx="44891" cy="38327"/>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6"/>
            <p:cNvSpPr/>
            <p:nvPr/>
          </p:nvSpPr>
          <p:spPr>
            <a:xfrm>
              <a:off x="3321392" y="2490148"/>
              <a:ext cx="44784" cy="38273"/>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6"/>
            <p:cNvSpPr/>
            <p:nvPr/>
          </p:nvSpPr>
          <p:spPr>
            <a:xfrm>
              <a:off x="3321392" y="2380799"/>
              <a:ext cx="44784" cy="38345"/>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6"/>
            <p:cNvSpPr/>
            <p:nvPr/>
          </p:nvSpPr>
          <p:spPr>
            <a:xfrm>
              <a:off x="3321392" y="2271592"/>
              <a:ext cx="44784" cy="38219"/>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6"/>
            <p:cNvSpPr/>
            <p:nvPr/>
          </p:nvSpPr>
          <p:spPr>
            <a:xfrm>
              <a:off x="3321392" y="2216926"/>
              <a:ext cx="44784" cy="3825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6"/>
            <p:cNvSpPr/>
            <p:nvPr/>
          </p:nvSpPr>
          <p:spPr>
            <a:xfrm>
              <a:off x="3321392" y="2162243"/>
              <a:ext cx="44784" cy="38273"/>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6"/>
            <p:cNvSpPr/>
            <p:nvPr/>
          </p:nvSpPr>
          <p:spPr>
            <a:xfrm>
              <a:off x="3266870" y="2599498"/>
              <a:ext cx="44622" cy="38345"/>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6"/>
            <p:cNvSpPr/>
            <p:nvPr/>
          </p:nvSpPr>
          <p:spPr>
            <a:xfrm>
              <a:off x="3266870" y="2544832"/>
              <a:ext cx="44730" cy="38327"/>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6"/>
            <p:cNvSpPr/>
            <p:nvPr/>
          </p:nvSpPr>
          <p:spPr>
            <a:xfrm>
              <a:off x="3266870" y="2490148"/>
              <a:ext cx="44622" cy="38273"/>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6"/>
            <p:cNvSpPr/>
            <p:nvPr/>
          </p:nvSpPr>
          <p:spPr>
            <a:xfrm>
              <a:off x="3266870" y="2216926"/>
              <a:ext cx="44622" cy="3825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6"/>
            <p:cNvSpPr/>
            <p:nvPr/>
          </p:nvSpPr>
          <p:spPr>
            <a:xfrm>
              <a:off x="3212186" y="2271592"/>
              <a:ext cx="44640" cy="38219"/>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6"/>
            <p:cNvSpPr/>
            <p:nvPr/>
          </p:nvSpPr>
          <p:spPr>
            <a:xfrm>
              <a:off x="3102836" y="2107559"/>
              <a:ext cx="44784" cy="38345"/>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6"/>
            <p:cNvSpPr/>
            <p:nvPr/>
          </p:nvSpPr>
          <p:spPr>
            <a:xfrm>
              <a:off x="3048314" y="2162243"/>
              <a:ext cx="44622" cy="38273"/>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6"/>
            <p:cNvSpPr/>
            <p:nvPr/>
          </p:nvSpPr>
          <p:spPr>
            <a:xfrm>
              <a:off x="3048314" y="2107559"/>
              <a:ext cx="44622" cy="38345"/>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6"/>
            <p:cNvSpPr/>
            <p:nvPr/>
          </p:nvSpPr>
          <p:spPr>
            <a:xfrm>
              <a:off x="2993630" y="2162243"/>
              <a:ext cx="44640" cy="38273"/>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6"/>
            <p:cNvSpPr/>
            <p:nvPr/>
          </p:nvSpPr>
          <p:spPr>
            <a:xfrm>
              <a:off x="2993630" y="2107559"/>
              <a:ext cx="44640" cy="38345"/>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6"/>
            <p:cNvSpPr/>
            <p:nvPr/>
          </p:nvSpPr>
          <p:spPr>
            <a:xfrm>
              <a:off x="2993630" y="1889003"/>
              <a:ext cx="44640" cy="38345"/>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6"/>
            <p:cNvSpPr/>
            <p:nvPr/>
          </p:nvSpPr>
          <p:spPr>
            <a:xfrm>
              <a:off x="2993630" y="1834337"/>
              <a:ext cx="44640" cy="38345"/>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6"/>
            <p:cNvSpPr/>
            <p:nvPr/>
          </p:nvSpPr>
          <p:spPr>
            <a:xfrm>
              <a:off x="2993630" y="1779815"/>
              <a:ext cx="44640" cy="3825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6"/>
            <p:cNvSpPr/>
            <p:nvPr/>
          </p:nvSpPr>
          <p:spPr>
            <a:xfrm>
              <a:off x="2993630" y="1725131"/>
              <a:ext cx="44640" cy="38273"/>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6"/>
            <p:cNvSpPr/>
            <p:nvPr/>
          </p:nvSpPr>
          <p:spPr>
            <a:xfrm>
              <a:off x="2938964" y="1998371"/>
              <a:ext cx="44622" cy="3825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6"/>
            <p:cNvSpPr/>
            <p:nvPr/>
          </p:nvSpPr>
          <p:spPr>
            <a:xfrm>
              <a:off x="2938964" y="1943687"/>
              <a:ext cx="44622" cy="38273"/>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6"/>
            <p:cNvSpPr/>
            <p:nvPr/>
          </p:nvSpPr>
          <p:spPr>
            <a:xfrm>
              <a:off x="2938964" y="1889003"/>
              <a:ext cx="44622" cy="38345"/>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6"/>
            <p:cNvSpPr/>
            <p:nvPr/>
          </p:nvSpPr>
          <p:spPr>
            <a:xfrm>
              <a:off x="2938964" y="1834337"/>
              <a:ext cx="44622" cy="38345"/>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6"/>
            <p:cNvSpPr/>
            <p:nvPr/>
          </p:nvSpPr>
          <p:spPr>
            <a:xfrm>
              <a:off x="2938964" y="1779815"/>
              <a:ext cx="44622" cy="3825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6"/>
            <p:cNvSpPr/>
            <p:nvPr/>
          </p:nvSpPr>
          <p:spPr>
            <a:xfrm>
              <a:off x="2938964" y="1725131"/>
              <a:ext cx="44622" cy="38273"/>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6"/>
            <p:cNvSpPr/>
            <p:nvPr/>
          </p:nvSpPr>
          <p:spPr>
            <a:xfrm>
              <a:off x="2938964" y="1670465"/>
              <a:ext cx="44622" cy="3825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6"/>
            <p:cNvSpPr/>
            <p:nvPr/>
          </p:nvSpPr>
          <p:spPr>
            <a:xfrm>
              <a:off x="2884280" y="2053036"/>
              <a:ext cx="44586" cy="38202"/>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6"/>
            <p:cNvSpPr/>
            <p:nvPr/>
          </p:nvSpPr>
          <p:spPr>
            <a:xfrm>
              <a:off x="2884280" y="1998371"/>
              <a:ext cx="44640" cy="3825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6"/>
            <p:cNvSpPr/>
            <p:nvPr/>
          </p:nvSpPr>
          <p:spPr>
            <a:xfrm>
              <a:off x="2884280" y="1943687"/>
              <a:ext cx="44640" cy="38273"/>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6"/>
            <p:cNvSpPr/>
            <p:nvPr/>
          </p:nvSpPr>
          <p:spPr>
            <a:xfrm>
              <a:off x="2884280" y="1889003"/>
              <a:ext cx="44640" cy="38345"/>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6"/>
            <p:cNvSpPr/>
            <p:nvPr/>
          </p:nvSpPr>
          <p:spPr>
            <a:xfrm>
              <a:off x="2884280" y="1834337"/>
              <a:ext cx="44640" cy="38345"/>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6"/>
            <p:cNvSpPr/>
            <p:nvPr/>
          </p:nvSpPr>
          <p:spPr>
            <a:xfrm>
              <a:off x="2884280" y="1779815"/>
              <a:ext cx="44640" cy="3825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6"/>
            <p:cNvSpPr/>
            <p:nvPr/>
          </p:nvSpPr>
          <p:spPr>
            <a:xfrm>
              <a:off x="2884280" y="1725131"/>
              <a:ext cx="44640" cy="38273"/>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6"/>
            <p:cNvSpPr/>
            <p:nvPr/>
          </p:nvSpPr>
          <p:spPr>
            <a:xfrm>
              <a:off x="2884280" y="1670465"/>
              <a:ext cx="44640" cy="3825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6"/>
            <p:cNvSpPr/>
            <p:nvPr/>
          </p:nvSpPr>
          <p:spPr>
            <a:xfrm>
              <a:off x="2829614" y="2053036"/>
              <a:ext cx="44622" cy="38202"/>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6"/>
            <p:cNvSpPr/>
            <p:nvPr/>
          </p:nvSpPr>
          <p:spPr>
            <a:xfrm>
              <a:off x="2829614" y="1998371"/>
              <a:ext cx="44622" cy="3825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6"/>
            <p:cNvSpPr/>
            <p:nvPr/>
          </p:nvSpPr>
          <p:spPr>
            <a:xfrm>
              <a:off x="2829614" y="1943687"/>
              <a:ext cx="44622" cy="38273"/>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6"/>
            <p:cNvSpPr/>
            <p:nvPr/>
          </p:nvSpPr>
          <p:spPr>
            <a:xfrm>
              <a:off x="2829614" y="1889003"/>
              <a:ext cx="44622" cy="38345"/>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6"/>
            <p:cNvSpPr/>
            <p:nvPr/>
          </p:nvSpPr>
          <p:spPr>
            <a:xfrm>
              <a:off x="2829614" y="1834337"/>
              <a:ext cx="44622" cy="38345"/>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6"/>
            <p:cNvSpPr/>
            <p:nvPr/>
          </p:nvSpPr>
          <p:spPr>
            <a:xfrm>
              <a:off x="2829614" y="1779815"/>
              <a:ext cx="44622" cy="3825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6"/>
            <p:cNvSpPr/>
            <p:nvPr/>
          </p:nvSpPr>
          <p:spPr>
            <a:xfrm>
              <a:off x="2829614" y="1725131"/>
              <a:ext cx="44622" cy="38273"/>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6"/>
            <p:cNvSpPr/>
            <p:nvPr/>
          </p:nvSpPr>
          <p:spPr>
            <a:xfrm>
              <a:off x="2829614" y="1670465"/>
              <a:ext cx="44622" cy="3825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6"/>
            <p:cNvSpPr/>
            <p:nvPr/>
          </p:nvSpPr>
          <p:spPr>
            <a:xfrm>
              <a:off x="2775074" y="2053036"/>
              <a:ext cx="44640" cy="38202"/>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6"/>
            <p:cNvSpPr/>
            <p:nvPr/>
          </p:nvSpPr>
          <p:spPr>
            <a:xfrm>
              <a:off x="2775074" y="1998371"/>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6"/>
            <p:cNvSpPr/>
            <p:nvPr/>
          </p:nvSpPr>
          <p:spPr>
            <a:xfrm>
              <a:off x="2775074" y="1943687"/>
              <a:ext cx="44640" cy="38273"/>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6"/>
            <p:cNvSpPr/>
            <p:nvPr/>
          </p:nvSpPr>
          <p:spPr>
            <a:xfrm>
              <a:off x="2775074" y="1889003"/>
              <a:ext cx="44640" cy="38345"/>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6"/>
            <p:cNvSpPr/>
            <p:nvPr/>
          </p:nvSpPr>
          <p:spPr>
            <a:xfrm>
              <a:off x="2775074" y="1834337"/>
              <a:ext cx="44640" cy="38345"/>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6"/>
            <p:cNvSpPr/>
            <p:nvPr/>
          </p:nvSpPr>
          <p:spPr>
            <a:xfrm>
              <a:off x="2775074" y="1779815"/>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6"/>
            <p:cNvSpPr/>
            <p:nvPr/>
          </p:nvSpPr>
          <p:spPr>
            <a:xfrm>
              <a:off x="2775074" y="1725131"/>
              <a:ext cx="44640" cy="38273"/>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6"/>
            <p:cNvSpPr/>
            <p:nvPr/>
          </p:nvSpPr>
          <p:spPr>
            <a:xfrm>
              <a:off x="2775074" y="1670465"/>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6"/>
            <p:cNvSpPr/>
            <p:nvPr/>
          </p:nvSpPr>
          <p:spPr>
            <a:xfrm>
              <a:off x="2720408" y="2107559"/>
              <a:ext cx="44622" cy="38345"/>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6"/>
            <p:cNvSpPr/>
            <p:nvPr/>
          </p:nvSpPr>
          <p:spPr>
            <a:xfrm>
              <a:off x="2720408" y="2053036"/>
              <a:ext cx="44622" cy="38202"/>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6"/>
            <p:cNvSpPr/>
            <p:nvPr/>
          </p:nvSpPr>
          <p:spPr>
            <a:xfrm>
              <a:off x="2720408" y="1998371"/>
              <a:ext cx="44622" cy="3825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6"/>
            <p:cNvSpPr/>
            <p:nvPr/>
          </p:nvSpPr>
          <p:spPr>
            <a:xfrm>
              <a:off x="2720408" y="1943687"/>
              <a:ext cx="44622" cy="38273"/>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6"/>
            <p:cNvSpPr/>
            <p:nvPr/>
          </p:nvSpPr>
          <p:spPr>
            <a:xfrm>
              <a:off x="2720408" y="1889003"/>
              <a:ext cx="44622" cy="38345"/>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6"/>
            <p:cNvSpPr/>
            <p:nvPr/>
          </p:nvSpPr>
          <p:spPr>
            <a:xfrm>
              <a:off x="2720408" y="1834337"/>
              <a:ext cx="44622" cy="38345"/>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6"/>
            <p:cNvSpPr/>
            <p:nvPr/>
          </p:nvSpPr>
          <p:spPr>
            <a:xfrm>
              <a:off x="2720408" y="1779815"/>
              <a:ext cx="44622" cy="3825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6"/>
            <p:cNvSpPr/>
            <p:nvPr/>
          </p:nvSpPr>
          <p:spPr>
            <a:xfrm>
              <a:off x="2720408" y="1725131"/>
              <a:ext cx="44622" cy="38273"/>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6"/>
            <p:cNvSpPr/>
            <p:nvPr/>
          </p:nvSpPr>
          <p:spPr>
            <a:xfrm>
              <a:off x="2720408" y="1670465"/>
              <a:ext cx="44622" cy="3825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6"/>
            <p:cNvSpPr/>
            <p:nvPr/>
          </p:nvSpPr>
          <p:spPr>
            <a:xfrm>
              <a:off x="2665724" y="2162243"/>
              <a:ext cx="44640" cy="38273"/>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6"/>
            <p:cNvSpPr/>
            <p:nvPr/>
          </p:nvSpPr>
          <p:spPr>
            <a:xfrm>
              <a:off x="2665724" y="2107559"/>
              <a:ext cx="44640" cy="38345"/>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6"/>
            <p:cNvSpPr/>
            <p:nvPr/>
          </p:nvSpPr>
          <p:spPr>
            <a:xfrm>
              <a:off x="2665724" y="2053036"/>
              <a:ext cx="44640" cy="38202"/>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6"/>
            <p:cNvSpPr/>
            <p:nvPr/>
          </p:nvSpPr>
          <p:spPr>
            <a:xfrm>
              <a:off x="2665724" y="1998371"/>
              <a:ext cx="44640" cy="3825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6"/>
            <p:cNvSpPr/>
            <p:nvPr/>
          </p:nvSpPr>
          <p:spPr>
            <a:xfrm>
              <a:off x="2665724" y="1943687"/>
              <a:ext cx="44640" cy="38273"/>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6"/>
            <p:cNvSpPr/>
            <p:nvPr/>
          </p:nvSpPr>
          <p:spPr>
            <a:xfrm>
              <a:off x="2665724" y="1889003"/>
              <a:ext cx="44640" cy="38345"/>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6"/>
            <p:cNvSpPr/>
            <p:nvPr/>
          </p:nvSpPr>
          <p:spPr>
            <a:xfrm>
              <a:off x="2665724" y="1834337"/>
              <a:ext cx="44640" cy="38345"/>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6"/>
            <p:cNvSpPr/>
            <p:nvPr/>
          </p:nvSpPr>
          <p:spPr>
            <a:xfrm>
              <a:off x="2665724" y="1779815"/>
              <a:ext cx="44640" cy="38327"/>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6"/>
            <p:cNvSpPr/>
            <p:nvPr/>
          </p:nvSpPr>
          <p:spPr>
            <a:xfrm>
              <a:off x="2665724" y="1725131"/>
              <a:ext cx="44640" cy="38273"/>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6"/>
            <p:cNvSpPr/>
            <p:nvPr/>
          </p:nvSpPr>
          <p:spPr>
            <a:xfrm>
              <a:off x="2665724" y="1670465"/>
              <a:ext cx="44640" cy="3825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6"/>
            <p:cNvSpPr/>
            <p:nvPr/>
          </p:nvSpPr>
          <p:spPr>
            <a:xfrm>
              <a:off x="2611058" y="2162243"/>
              <a:ext cx="44766" cy="38273"/>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6"/>
            <p:cNvSpPr/>
            <p:nvPr/>
          </p:nvSpPr>
          <p:spPr>
            <a:xfrm>
              <a:off x="2611058" y="2107559"/>
              <a:ext cx="44766" cy="38345"/>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6"/>
            <p:cNvSpPr/>
            <p:nvPr/>
          </p:nvSpPr>
          <p:spPr>
            <a:xfrm>
              <a:off x="2611058" y="2053036"/>
              <a:ext cx="44766" cy="38202"/>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6"/>
            <p:cNvSpPr/>
            <p:nvPr/>
          </p:nvSpPr>
          <p:spPr>
            <a:xfrm>
              <a:off x="2611058" y="1998371"/>
              <a:ext cx="44766" cy="3825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6"/>
            <p:cNvSpPr/>
            <p:nvPr/>
          </p:nvSpPr>
          <p:spPr>
            <a:xfrm>
              <a:off x="2611058" y="1943687"/>
              <a:ext cx="44766" cy="38273"/>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6"/>
            <p:cNvSpPr/>
            <p:nvPr/>
          </p:nvSpPr>
          <p:spPr>
            <a:xfrm>
              <a:off x="2611058" y="1889003"/>
              <a:ext cx="44766" cy="38345"/>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6"/>
            <p:cNvSpPr/>
            <p:nvPr/>
          </p:nvSpPr>
          <p:spPr>
            <a:xfrm>
              <a:off x="2611058" y="1834337"/>
              <a:ext cx="44766" cy="38345"/>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6"/>
            <p:cNvSpPr/>
            <p:nvPr/>
          </p:nvSpPr>
          <p:spPr>
            <a:xfrm>
              <a:off x="2611058" y="1779815"/>
              <a:ext cx="44766" cy="3825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6"/>
            <p:cNvSpPr/>
            <p:nvPr/>
          </p:nvSpPr>
          <p:spPr>
            <a:xfrm>
              <a:off x="2611058" y="1725131"/>
              <a:ext cx="44766" cy="38273"/>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6"/>
            <p:cNvSpPr/>
            <p:nvPr/>
          </p:nvSpPr>
          <p:spPr>
            <a:xfrm>
              <a:off x="2611058" y="1670465"/>
              <a:ext cx="44766" cy="3825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6"/>
            <p:cNvSpPr/>
            <p:nvPr/>
          </p:nvSpPr>
          <p:spPr>
            <a:xfrm>
              <a:off x="2556518" y="2107559"/>
              <a:ext cx="44640" cy="38345"/>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6"/>
            <p:cNvSpPr/>
            <p:nvPr/>
          </p:nvSpPr>
          <p:spPr>
            <a:xfrm>
              <a:off x="2556518" y="2053036"/>
              <a:ext cx="44640" cy="38202"/>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6"/>
            <p:cNvSpPr/>
            <p:nvPr/>
          </p:nvSpPr>
          <p:spPr>
            <a:xfrm>
              <a:off x="2556518" y="1998371"/>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6"/>
            <p:cNvSpPr/>
            <p:nvPr/>
          </p:nvSpPr>
          <p:spPr>
            <a:xfrm>
              <a:off x="2556518" y="1943687"/>
              <a:ext cx="44640" cy="38273"/>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6"/>
            <p:cNvSpPr/>
            <p:nvPr/>
          </p:nvSpPr>
          <p:spPr>
            <a:xfrm>
              <a:off x="2556518" y="1889003"/>
              <a:ext cx="44640" cy="38345"/>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6"/>
            <p:cNvSpPr/>
            <p:nvPr/>
          </p:nvSpPr>
          <p:spPr>
            <a:xfrm>
              <a:off x="2556518" y="1834337"/>
              <a:ext cx="44640" cy="38345"/>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6"/>
            <p:cNvSpPr/>
            <p:nvPr/>
          </p:nvSpPr>
          <p:spPr>
            <a:xfrm>
              <a:off x="2556518" y="1779815"/>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6"/>
            <p:cNvSpPr/>
            <p:nvPr/>
          </p:nvSpPr>
          <p:spPr>
            <a:xfrm>
              <a:off x="2556518" y="1725131"/>
              <a:ext cx="44640" cy="38273"/>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6"/>
            <p:cNvSpPr/>
            <p:nvPr/>
          </p:nvSpPr>
          <p:spPr>
            <a:xfrm>
              <a:off x="2556518" y="1670465"/>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6"/>
            <p:cNvSpPr/>
            <p:nvPr/>
          </p:nvSpPr>
          <p:spPr>
            <a:xfrm>
              <a:off x="2501852" y="1889003"/>
              <a:ext cx="44622" cy="38345"/>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6"/>
            <p:cNvSpPr/>
            <p:nvPr/>
          </p:nvSpPr>
          <p:spPr>
            <a:xfrm>
              <a:off x="2501852" y="1834337"/>
              <a:ext cx="44622" cy="38345"/>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6"/>
            <p:cNvSpPr/>
            <p:nvPr/>
          </p:nvSpPr>
          <p:spPr>
            <a:xfrm>
              <a:off x="2501852" y="1779815"/>
              <a:ext cx="44622" cy="3825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6"/>
            <p:cNvSpPr/>
            <p:nvPr/>
          </p:nvSpPr>
          <p:spPr>
            <a:xfrm>
              <a:off x="2501852" y="1725131"/>
              <a:ext cx="44622" cy="38273"/>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6"/>
            <p:cNvSpPr/>
            <p:nvPr/>
          </p:nvSpPr>
          <p:spPr>
            <a:xfrm>
              <a:off x="2447025" y="1834337"/>
              <a:ext cx="44640" cy="38345"/>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6"/>
            <p:cNvSpPr/>
            <p:nvPr/>
          </p:nvSpPr>
          <p:spPr>
            <a:xfrm>
              <a:off x="2447025" y="1779815"/>
              <a:ext cx="44640" cy="3825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6"/>
            <p:cNvSpPr/>
            <p:nvPr/>
          </p:nvSpPr>
          <p:spPr>
            <a:xfrm>
              <a:off x="2447025" y="1725131"/>
              <a:ext cx="44640" cy="38273"/>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6"/>
            <p:cNvSpPr/>
            <p:nvPr/>
          </p:nvSpPr>
          <p:spPr>
            <a:xfrm>
              <a:off x="2392341" y="1834337"/>
              <a:ext cx="44784" cy="38345"/>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6"/>
            <p:cNvSpPr/>
            <p:nvPr/>
          </p:nvSpPr>
          <p:spPr>
            <a:xfrm>
              <a:off x="2392341" y="1779815"/>
              <a:ext cx="44784" cy="3825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6"/>
            <p:cNvSpPr/>
            <p:nvPr/>
          </p:nvSpPr>
          <p:spPr>
            <a:xfrm>
              <a:off x="2829614" y="3528405"/>
              <a:ext cx="44622" cy="38327"/>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6"/>
            <p:cNvSpPr/>
            <p:nvPr/>
          </p:nvSpPr>
          <p:spPr>
            <a:xfrm>
              <a:off x="2829614" y="3473865"/>
              <a:ext cx="44730" cy="38237"/>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6"/>
            <p:cNvSpPr/>
            <p:nvPr/>
          </p:nvSpPr>
          <p:spPr>
            <a:xfrm>
              <a:off x="2829614" y="3419199"/>
              <a:ext cx="44730" cy="38219"/>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6"/>
            <p:cNvSpPr/>
            <p:nvPr/>
          </p:nvSpPr>
          <p:spPr>
            <a:xfrm>
              <a:off x="2775074" y="3692564"/>
              <a:ext cx="44640" cy="38237"/>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6"/>
            <p:cNvSpPr/>
            <p:nvPr/>
          </p:nvSpPr>
          <p:spPr>
            <a:xfrm>
              <a:off x="2774930" y="3637755"/>
              <a:ext cx="44784" cy="38363"/>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6"/>
            <p:cNvSpPr/>
            <p:nvPr/>
          </p:nvSpPr>
          <p:spPr>
            <a:xfrm>
              <a:off x="2775074" y="3583071"/>
              <a:ext cx="44640" cy="38345"/>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6"/>
            <p:cNvSpPr/>
            <p:nvPr/>
          </p:nvSpPr>
          <p:spPr>
            <a:xfrm>
              <a:off x="2775074" y="3528405"/>
              <a:ext cx="44640" cy="38327"/>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6"/>
            <p:cNvSpPr/>
            <p:nvPr/>
          </p:nvSpPr>
          <p:spPr>
            <a:xfrm>
              <a:off x="2775074" y="3473865"/>
              <a:ext cx="44640" cy="38237"/>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6"/>
            <p:cNvSpPr/>
            <p:nvPr/>
          </p:nvSpPr>
          <p:spPr>
            <a:xfrm>
              <a:off x="2775074" y="3419199"/>
              <a:ext cx="44640" cy="38273"/>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6"/>
            <p:cNvSpPr/>
            <p:nvPr/>
          </p:nvSpPr>
          <p:spPr>
            <a:xfrm>
              <a:off x="2720408" y="3692564"/>
              <a:ext cx="44622" cy="38237"/>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6"/>
            <p:cNvSpPr/>
            <p:nvPr/>
          </p:nvSpPr>
          <p:spPr>
            <a:xfrm>
              <a:off x="2720408" y="3637755"/>
              <a:ext cx="44766" cy="38363"/>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6"/>
            <p:cNvSpPr/>
            <p:nvPr/>
          </p:nvSpPr>
          <p:spPr>
            <a:xfrm>
              <a:off x="2720408" y="3583071"/>
              <a:ext cx="44622" cy="38345"/>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6"/>
            <p:cNvSpPr/>
            <p:nvPr/>
          </p:nvSpPr>
          <p:spPr>
            <a:xfrm>
              <a:off x="2720408" y="3528405"/>
              <a:ext cx="44622" cy="38327"/>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6"/>
            <p:cNvSpPr/>
            <p:nvPr/>
          </p:nvSpPr>
          <p:spPr>
            <a:xfrm>
              <a:off x="2720408" y="3473865"/>
              <a:ext cx="44622" cy="38237"/>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6"/>
            <p:cNvSpPr/>
            <p:nvPr/>
          </p:nvSpPr>
          <p:spPr>
            <a:xfrm>
              <a:off x="2720408" y="3419199"/>
              <a:ext cx="44622" cy="38273"/>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6"/>
            <p:cNvSpPr/>
            <p:nvPr/>
          </p:nvSpPr>
          <p:spPr>
            <a:xfrm>
              <a:off x="2665724" y="3747105"/>
              <a:ext cx="44640" cy="38363"/>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6"/>
            <p:cNvSpPr/>
            <p:nvPr/>
          </p:nvSpPr>
          <p:spPr>
            <a:xfrm>
              <a:off x="2665724" y="3692564"/>
              <a:ext cx="44640" cy="38237"/>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6"/>
            <p:cNvSpPr/>
            <p:nvPr/>
          </p:nvSpPr>
          <p:spPr>
            <a:xfrm>
              <a:off x="2665724" y="3637755"/>
              <a:ext cx="44784" cy="38363"/>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6"/>
            <p:cNvSpPr/>
            <p:nvPr/>
          </p:nvSpPr>
          <p:spPr>
            <a:xfrm>
              <a:off x="2665724" y="3583071"/>
              <a:ext cx="44640" cy="38345"/>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6"/>
            <p:cNvSpPr/>
            <p:nvPr/>
          </p:nvSpPr>
          <p:spPr>
            <a:xfrm>
              <a:off x="2665724" y="3528405"/>
              <a:ext cx="44640" cy="38363"/>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6"/>
            <p:cNvSpPr/>
            <p:nvPr/>
          </p:nvSpPr>
          <p:spPr>
            <a:xfrm>
              <a:off x="2665724" y="3473865"/>
              <a:ext cx="44640" cy="38237"/>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6"/>
            <p:cNvSpPr/>
            <p:nvPr/>
          </p:nvSpPr>
          <p:spPr>
            <a:xfrm>
              <a:off x="2665724" y="3419199"/>
              <a:ext cx="44640" cy="38273"/>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6"/>
            <p:cNvSpPr/>
            <p:nvPr/>
          </p:nvSpPr>
          <p:spPr>
            <a:xfrm>
              <a:off x="2665724" y="3364515"/>
              <a:ext cx="44640" cy="38273"/>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6"/>
            <p:cNvSpPr/>
            <p:nvPr/>
          </p:nvSpPr>
          <p:spPr>
            <a:xfrm>
              <a:off x="2611058" y="3856454"/>
              <a:ext cx="44766" cy="38273"/>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6"/>
            <p:cNvSpPr/>
            <p:nvPr/>
          </p:nvSpPr>
          <p:spPr>
            <a:xfrm>
              <a:off x="2611058" y="3801771"/>
              <a:ext cx="44766" cy="38273"/>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6"/>
            <p:cNvSpPr/>
            <p:nvPr/>
          </p:nvSpPr>
          <p:spPr>
            <a:xfrm>
              <a:off x="2611058" y="3747105"/>
              <a:ext cx="44622" cy="38363"/>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6"/>
            <p:cNvSpPr/>
            <p:nvPr/>
          </p:nvSpPr>
          <p:spPr>
            <a:xfrm>
              <a:off x="2611058" y="3692564"/>
              <a:ext cx="44622" cy="38237"/>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6"/>
            <p:cNvSpPr/>
            <p:nvPr/>
          </p:nvSpPr>
          <p:spPr>
            <a:xfrm>
              <a:off x="2611058" y="3637755"/>
              <a:ext cx="44766" cy="38363"/>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6"/>
            <p:cNvSpPr/>
            <p:nvPr/>
          </p:nvSpPr>
          <p:spPr>
            <a:xfrm>
              <a:off x="2611058" y="3583071"/>
              <a:ext cx="44766" cy="38345"/>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6"/>
            <p:cNvSpPr/>
            <p:nvPr/>
          </p:nvSpPr>
          <p:spPr>
            <a:xfrm>
              <a:off x="2611058" y="3528405"/>
              <a:ext cx="44766" cy="38327"/>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6"/>
            <p:cNvSpPr/>
            <p:nvPr/>
          </p:nvSpPr>
          <p:spPr>
            <a:xfrm>
              <a:off x="2611058" y="3473865"/>
              <a:ext cx="44622" cy="38237"/>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6"/>
            <p:cNvSpPr/>
            <p:nvPr/>
          </p:nvSpPr>
          <p:spPr>
            <a:xfrm>
              <a:off x="2611058" y="3419199"/>
              <a:ext cx="44766" cy="38273"/>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6"/>
            <p:cNvSpPr/>
            <p:nvPr/>
          </p:nvSpPr>
          <p:spPr>
            <a:xfrm>
              <a:off x="2611058" y="3364515"/>
              <a:ext cx="44766" cy="38273"/>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6"/>
            <p:cNvSpPr/>
            <p:nvPr/>
          </p:nvSpPr>
          <p:spPr>
            <a:xfrm>
              <a:off x="2611058" y="3309849"/>
              <a:ext cx="44766" cy="38327"/>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6"/>
            <p:cNvSpPr/>
            <p:nvPr/>
          </p:nvSpPr>
          <p:spPr>
            <a:xfrm>
              <a:off x="2556518" y="3965661"/>
              <a:ext cx="44640" cy="38327"/>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6"/>
            <p:cNvSpPr/>
            <p:nvPr/>
          </p:nvSpPr>
          <p:spPr>
            <a:xfrm>
              <a:off x="2556518" y="3911120"/>
              <a:ext cx="44640" cy="38237"/>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6"/>
            <p:cNvSpPr/>
            <p:nvPr/>
          </p:nvSpPr>
          <p:spPr>
            <a:xfrm>
              <a:off x="2556518" y="3856454"/>
              <a:ext cx="44640" cy="38273"/>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6"/>
            <p:cNvSpPr/>
            <p:nvPr/>
          </p:nvSpPr>
          <p:spPr>
            <a:xfrm>
              <a:off x="2556518" y="3801771"/>
              <a:ext cx="44640" cy="38273"/>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6"/>
            <p:cNvSpPr/>
            <p:nvPr/>
          </p:nvSpPr>
          <p:spPr>
            <a:xfrm>
              <a:off x="2556375" y="3747105"/>
              <a:ext cx="44784" cy="38363"/>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6"/>
            <p:cNvSpPr/>
            <p:nvPr/>
          </p:nvSpPr>
          <p:spPr>
            <a:xfrm>
              <a:off x="2556375" y="3692564"/>
              <a:ext cx="44784" cy="38237"/>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6"/>
            <p:cNvSpPr/>
            <p:nvPr/>
          </p:nvSpPr>
          <p:spPr>
            <a:xfrm>
              <a:off x="2556375" y="3637755"/>
              <a:ext cx="44784" cy="38363"/>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6"/>
            <p:cNvSpPr/>
            <p:nvPr/>
          </p:nvSpPr>
          <p:spPr>
            <a:xfrm>
              <a:off x="2556518" y="3583071"/>
              <a:ext cx="44640" cy="38345"/>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6"/>
            <p:cNvSpPr/>
            <p:nvPr/>
          </p:nvSpPr>
          <p:spPr>
            <a:xfrm>
              <a:off x="2556518" y="3528405"/>
              <a:ext cx="44640" cy="38327"/>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6"/>
            <p:cNvSpPr/>
            <p:nvPr/>
          </p:nvSpPr>
          <p:spPr>
            <a:xfrm>
              <a:off x="2556375" y="3473865"/>
              <a:ext cx="44784" cy="38237"/>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6"/>
            <p:cNvSpPr/>
            <p:nvPr/>
          </p:nvSpPr>
          <p:spPr>
            <a:xfrm>
              <a:off x="2556375" y="3419199"/>
              <a:ext cx="44784" cy="38273"/>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6"/>
            <p:cNvSpPr/>
            <p:nvPr/>
          </p:nvSpPr>
          <p:spPr>
            <a:xfrm>
              <a:off x="2556375" y="3364515"/>
              <a:ext cx="44784" cy="38273"/>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6"/>
            <p:cNvSpPr/>
            <p:nvPr/>
          </p:nvSpPr>
          <p:spPr>
            <a:xfrm>
              <a:off x="2556375" y="3309849"/>
              <a:ext cx="44784" cy="38327"/>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6"/>
            <p:cNvSpPr/>
            <p:nvPr/>
          </p:nvSpPr>
          <p:spPr>
            <a:xfrm>
              <a:off x="2556375" y="3255166"/>
              <a:ext cx="44784" cy="38345"/>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6"/>
            <p:cNvSpPr/>
            <p:nvPr/>
          </p:nvSpPr>
          <p:spPr>
            <a:xfrm>
              <a:off x="2501852" y="4020327"/>
              <a:ext cx="44622" cy="38345"/>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6"/>
            <p:cNvSpPr/>
            <p:nvPr/>
          </p:nvSpPr>
          <p:spPr>
            <a:xfrm>
              <a:off x="2501852" y="3965661"/>
              <a:ext cx="44622" cy="38327"/>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6"/>
            <p:cNvSpPr/>
            <p:nvPr/>
          </p:nvSpPr>
          <p:spPr>
            <a:xfrm>
              <a:off x="2501852" y="3911120"/>
              <a:ext cx="44622" cy="38237"/>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6"/>
            <p:cNvSpPr/>
            <p:nvPr/>
          </p:nvSpPr>
          <p:spPr>
            <a:xfrm>
              <a:off x="2501852" y="3856454"/>
              <a:ext cx="44622" cy="38273"/>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6"/>
            <p:cNvSpPr/>
            <p:nvPr/>
          </p:nvSpPr>
          <p:spPr>
            <a:xfrm>
              <a:off x="2501852" y="3801771"/>
              <a:ext cx="44622" cy="38273"/>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6"/>
            <p:cNvSpPr/>
            <p:nvPr/>
          </p:nvSpPr>
          <p:spPr>
            <a:xfrm>
              <a:off x="2501691" y="3747105"/>
              <a:ext cx="44784" cy="38363"/>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6"/>
            <p:cNvSpPr/>
            <p:nvPr/>
          </p:nvSpPr>
          <p:spPr>
            <a:xfrm>
              <a:off x="2501852" y="3692564"/>
              <a:ext cx="44622" cy="38237"/>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6"/>
            <p:cNvSpPr/>
            <p:nvPr/>
          </p:nvSpPr>
          <p:spPr>
            <a:xfrm>
              <a:off x="2501691" y="3637755"/>
              <a:ext cx="44927" cy="38363"/>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6"/>
            <p:cNvSpPr/>
            <p:nvPr/>
          </p:nvSpPr>
          <p:spPr>
            <a:xfrm>
              <a:off x="2501852" y="3583071"/>
              <a:ext cx="44622" cy="38345"/>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6"/>
            <p:cNvSpPr/>
            <p:nvPr/>
          </p:nvSpPr>
          <p:spPr>
            <a:xfrm>
              <a:off x="2501852" y="3528405"/>
              <a:ext cx="44622" cy="38327"/>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6"/>
            <p:cNvSpPr/>
            <p:nvPr/>
          </p:nvSpPr>
          <p:spPr>
            <a:xfrm>
              <a:off x="2501852" y="3473865"/>
              <a:ext cx="44622" cy="38237"/>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6"/>
            <p:cNvSpPr/>
            <p:nvPr/>
          </p:nvSpPr>
          <p:spPr>
            <a:xfrm>
              <a:off x="2501852" y="3419199"/>
              <a:ext cx="44622" cy="38273"/>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6"/>
            <p:cNvSpPr/>
            <p:nvPr/>
          </p:nvSpPr>
          <p:spPr>
            <a:xfrm>
              <a:off x="2501852" y="3364515"/>
              <a:ext cx="44622" cy="38273"/>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6"/>
            <p:cNvSpPr/>
            <p:nvPr/>
          </p:nvSpPr>
          <p:spPr>
            <a:xfrm>
              <a:off x="2501745" y="3309849"/>
              <a:ext cx="44730" cy="38327"/>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6"/>
            <p:cNvSpPr/>
            <p:nvPr/>
          </p:nvSpPr>
          <p:spPr>
            <a:xfrm>
              <a:off x="2501745" y="3255166"/>
              <a:ext cx="44730" cy="38345"/>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6"/>
            <p:cNvSpPr/>
            <p:nvPr/>
          </p:nvSpPr>
          <p:spPr>
            <a:xfrm>
              <a:off x="2501852" y="3200643"/>
              <a:ext cx="44622" cy="38219"/>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6"/>
            <p:cNvSpPr/>
            <p:nvPr/>
          </p:nvSpPr>
          <p:spPr>
            <a:xfrm>
              <a:off x="2501852" y="2380799"/>
              <a:ext cx="44622" cy="38345"/>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6"/>
            <p:cNvSpPr/>
            <p:nvPr/>
          </p:nvSpPr>
          <p:spPr>
            <a:xfrm>
              <a:off x="2447025" y="4075010"/>
              <a:ext cx="44640" cy="38273"/>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6"/>
            <p:cNvSpPr/>
            <p:nvPr/>
          </p:nvSpPr>
          <p:spPr>
            <a:xfrm>
              <a:off x="2447025" y="4020327"/>
              <a:ext cx="44640" cy="38345"/>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6"/>
            <p:cNvSpPr/>
            <p:nvPr/>
          </p:nvSpPr>
          <p:spPr>
            <a:xfrm>
              <a:off x="2447025" y="3965661"/>
              <a:ext cx="44640" cy="38327"/>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6"/>
            <p:cNvSpPr/>
            <p:nvPr/>
          </p:nvSpPr>
          <p:spPr>
            <a:xfrm>
              <a:off x="2447025" y="3911120"/>
              <a:ext cx="44640" cy="38202"/>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6"/>
            <p:cNvSpPr/>
            <p:nvPr/>
          </p:nvSpPr>
          <p:spPr>
            <a:xfrm>
              <a:off x="2447025" y="3856454"/>
              <a:ext cx="44640" cy="38273"/>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6"/>
            <p:cNvSpPr/>
            <p:nvPr/>
          </p:nvSpPr>
          <p:spPr>
            <a:xfrm>
              <a:off x="2447025" y="3801771"/>
              <a:ext cx="44640" cy="38273"/>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6"/>
            <p:cNvSpPr/>
            <p:nvPr/>
          </p:nvSpPr>
          <p:spPr>
            <a:xfrm>
              <a:off x="2447025" y="3747105"/>
              <a:ext cx="44640" cy="38363"/>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6"/>
            <p:cNvSpPr/>
            <p:nvPr/>
          </p:nvSpPr>
          <p:spPr>
            <a:xfrm>
              <a:off x="2447025" y="3692564"/>
              <a:ext cx="44640" cy="38237"/>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6"/>
            <p:cNvSpPr/>
            <p:nvPr/>
          </p:nvSpPr>
          <p:spPr>
            <a:xfrm>
              <a:off x="2447025" y="3637755"/>
              <a:ext cx="44784" cy="38363"/>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6"/>
            <p:cNvSpPr/>
            <p:nvPr/>
          </p:nvSpPr>
          <p:spPr>
            <a:xfrm>
              <a:off x="2447025" y="3583071"/>
              <a:ext cx="44640" cy="38345"/>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6"/>
            <p:cNvSpPr/>
            <p:nvPr/>
          </p:nvSpPr>
          <p:spPr>
            <a:xfrm>
              <a:off x="2447025" y="3528405"/>
              <a:ext cx="44640" cy="38327"/>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6"/>
            <p:cNvSpPr/>
            <p:nvPr/>
          </p:nvSpPr>
          <p:spPr>
            <a:xfrm>
              <a:off x="2447025" y="3473865"/>
              <a:ext cx="44640" cy="38237"/>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6"/>
            <p:cNvSpPr/>
            <p:nvPr/>
          </p:nvSpPr>
          <p:spPr>
            <a:xfrm>
              <a:off x="2447025" y="3419199"/>
              <a:ext cx="44640" cy="38273"/>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6"/>
            <p:cNvSpPr/>
            <p:nvPr/>
          </p:nvSpPr>
          <p:spPr>
            <a:xfrm>
              <a:off x="2447025" y="3364515"/>
              <a:ext cx="44784" cy="38273"/>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6"/>
            <p:cNvSpPr/>
            <p:nvPr/>
          </p:nvSpPr>
          <p:spPr>
            <a:xfrm>
              <a:off x="2447025" y="3309849"/>
              <a:ext cx="44784" cy="38327"/>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6"/>
            <p:cNvSpPr/>
            <p:nvPr/>
          </p:nvSpPr>
          <p:spPr>
            <a:xfrm>
              <a:off x="2447025" y="3255166"/>
              <a:ext cx="44784" cy="38381"/>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6"/>
            <p:cNvSpPr/>
            <p:nvPr/>
          </p:nvSpPr>
          <p:spPr>
            <a:xfrm>
              <a:off x="2447025" y="3200643"/>
              <a:ext cx="44640" cy="38237"/>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6"/>
            <p:cNvSpPr/>
            <p:nvPr/>
          </p:nvSpPr>
          <p:spPr>
            <a:xfrm>
              <a:off x="2447025" y="2490148"/>
              <a:ext cx="44640" cy="38273"/>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6"/>
            <p:cNvSpPr/>
            <p:nvPr/>
          </p:nvSpPr>
          <p:spPr>
            <a:xfrm>
              <a:off x="2447025" y="2380799"/>
              <a:ext cx="44640" cy="38345"/>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6"/>
            <p:cNvSpPr/>
            <p:nvPr/>
          </p:nvSpPr>
          <p:spPr>
            <a:xfrm>
              <a:off x="2447025" y="2326115"/>
              <a:ext cx="44640" cy="38345"/>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6"/>
            <p:cNvSpPr/>
            <p:nvPr/>
          </p:nvSpPr>
          <p:spPr>
            <a:xfrm>
              <a:off x="2392341" y="4238882"/>
              <a:ext cx="44784" cy="38345"/>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6"/>
            <p:cNvSpPr/>
            <p:nvPr/>
          </p:nvSpPr>
          <p:spPr>
            <a:xfrm>
              <a:off x="2392341" y="4075010"/>
              <a:ext cx="44784" cy="38273"/>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6"/>
            <p:cNvSpPr/>
            <p:nvPr/>
          </p:nvSpPr>
          <p:spPr>
            <a:xfrm>
              <a:off x="2392341" y="4020327"/>
              <a:ext cx="44784" cy="38345"/>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6"/>
            <p:cNvSpPr/>
            <p:nvPr/>
          </p:nvSpPr>
          <p:spPr>
            <a:xfrm>
              <a:off x="2392341" y="3965661"/>
              <a:ext cx="44784" cy="38327"/>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6"/>
            <p:cNvSpPr/>
            <p:nvPr/>
          </p:nvSpPr>
          <p:spPr>
            <a:xfrm>
              <a:off x="2392341" y="3911120"/>
              <a:ext cx="44784" cy="38237"/>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6"/>
            <p:cNvSpPr/>
            <p:nvPr/>
          </p:nvSpPr>
          <p:spPr>
            <a:xfrm>
              <a:off x="2392341" y="3856454"/>
              <a:ext cx="44784" cy="38273"/>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6"/>
            <p:cNvSpPr/>
            <p:nvPr/>
          </p:nvSpPr>
          <p:spPr>
            <a:xfrm>
              <a:off x="2392341" y="3801771"/>
              <a:ext cx="44784" cy="38273"/>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6"/>
            <p:cNvSpPr/>
            <p:nvPr/>
          </p:nvSpPr>
          <p:spPr>
            <a:xfrm>
              <a:off x="2392341" y="3747105"/>
              <a:ext cx="44784" cy="38363"/>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6"/>
            <p:cNvSpPr/>
            <p:nvPr/>
          </p:nvSpPr>
          <p:spPr>
            <a:xfrm>
              <a:off x="2392341" y="3692564"/>
              <a:ext cx="44784" cy="38237"/>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6"/>
            <p:cNvSpPr/>
            <p:nvPr/>
          </p:nvSpPr>
          <p:spPr>
            <a:xfrm>
              <a:off x="2392341" y="3637755"/>
              <a:ext cx="44784" cy="38363"/>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6"/>
            <p:cNvSpPr/>
            <p:nvPr/>
          </p:nvSpPr>
          <p:spPr>
            <a:xfrm>
              <a:off x="2392341" y="3583071"/>
              <a:ext cx="44784" cy="38345"/>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6"/>
            <p:cNvSpPr/>
            <p:nvPr/>
          </p:nvSpPr>
          <p:spPr>
            <a:xfrm>
              <a:off x="2392341" y="3528405"/>
              <a:ext cx="44784" cy="38327"/>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6"/>
            <p:cNvSpPr/>
            <p:nvPr/>
          </p:nvSpPr>
          <p:spPr>
            <a:xfrm>
              <a:off x="2392341" y="3473865"/>
              <a:ext cx="44784" cy="38237"/>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6"/>
            <p:cNvSpPr/>
            <p:nvPr/>
          </p:nvSpPr>
          <p:spPr>
            <a:xfrm>
              <a:off x="2392341" y="3419199"/>
              <a:ext cx="44784" cy="38273"/>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6"/>
            <p:cNvSpPr/>
            <p:nvPr/>
          </p:nvSpPr>
          <p:spPr>
            <a:xfrm>
              <a:off x="2392341" y="3364515"/>
              <a:ext cx="44784" cy="38273"/>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6"/>
            <p:cNvSpPr/>
            <p:nvPr/>
          </p:nvSpPr>
          <p:spPr>
            <a:xfrm>
              <a:off x="2392341" y="3309849"/>
              <a:ext cx="44784" cy="38327"/>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6"/>
            <p:cNvSpPr/>
            <p:nvPr/>
          </p:nvSpPr>
          <p:spPr>
            <a:xfrm>
              <a:off x="2392341" y="3255166"/>
              <a:ext cx="44784" cy="38345"/>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6"/>
            <p:cNvSpPr/>
            <p:nvPr/>
          </p:nvSpPr>
          <p:spPr>
            <a:xfrm>
              <a:off x="2392341" y="3200643"/>
              <a:ext cx="44784" cy="38219"/>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6"/>
            <p:cNvSpPr/>
            <p:nvPr/>
          </p:nvSpPr>
          <p:spPr>
            <a:xfrm>
              <a:off x="2392341" y="2490148"/>
              <a:ext cx="44784" cy="38273"/>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6"/>
            <p:cNvSpPr/>
            <p:nvPr/>
          </p:nvSpPr>
          <p:spPr>
            <a:xfrm>
              <a:off x="2392341" y="2380799"/>
              <a:ext cx="44784" cy="38345"/>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6"/>
            <p:cNvSpPr/>
            <p:nvPr/>
          </p:nvSpPr>
          <p:spPr>
            <a:xfrm>
              <a:off x="2392341" y="2326115"/>
              <a:ext cx="44784" cy="38345"/>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6"/>
            <p:cNvSpPr/>
            <p:nvPr/>
          </p:nvSpPr>
          <p:spPr>
            <a:xfrm>
              <a:off x="2392341" y="2271592"/>
              <a:ext cx="44784" cy="38219"/>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6"/>
            <p:cNvSpPr/>
            <p:nvPr/>
          </p:nvSpPr>
          <p:spPr>
            <a:xfrm>
              <a:off x="2392341" y="2216926"/>
              <a:ext cx="44784" cy="3825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6"/>
            <p:cNvSpPr/>
            <p:nvPr/>
          </p:nvSpPr>
          <p:spPr>
            <a:xfrm>
              <a:off x="2392341" y="2053036"/>
              <a:ext cx="44784" cy="38202"/>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6"/>
            <p:cNvSpPr/>
            <p:nvPr/>
          </p:nvSpPr>
          <p:spPr>
            <a:xfrm>
              <a:off x="2392341" y="1998371"/>
              <a:ext cx="44784" cy="3825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6"/>
            <p:cNvSpPr/>
            <p:nvPr/>
          </p:nvSpPr>
          <p:spPr>
            <a:xfrm>
              <a:off x="2392341" y="1670465"/>
              <a:ext cx="44784" cy="3825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6"/>
            <p:cNvSpPr/>
            <p:nvPr/>
          </p:nvSpPr>
          <p:spPr>
            <a:xfrm>
              <a:off x="2337819" y="4238882"/>
              <a:ext cx="44640" cy="38345"/>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6"/>
            <p:cNvSpPr/>
            <p:nvPr/>
          </p:nvSpPr>
          <p:spPr>
            <a:xfrm>
              <a:off x="2337819" y="4184360"/>
              <a:ext cx="44640" cy="38219"/>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6"/>
            <p:cNvSpPr/>
            <p:nvPr/>
          </p:nvSpPr>
          <p:spPr>
            <a:xfrm>
              <a:off x="2337819" y="4129676"/>
              <a:ext cx="44640" cy="38237"/>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6"/>
            <p:cNvSpPr/>
            <p:nvPr/>
          </p:nvSpPr>
          <p:spPr>
            <a:xfrm>
              <a:off x="2337819" y="4075010"/>
              <a:ext cx="44640" cy="38273"/>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6"/>
            <p:cNvSpPr/>
            <p:nvPr/>
          </p:nvSpPr>
          <p:spPr>
            <a:xfrm>
              <a:off x="2337819" y="4020327"/>
              <a:ext cx="44640" cy="38345"/>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6"/>
            <p:cNvSpPr/>
            <p:nvPr/>
          </p:nvSpPr>
          <p:spPr>
            <a:xfrm>
              <a:off x="2337819" y="3965661"/>
              <a:ext cx="44640" cy="38327"/>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6"/>
            <p:cNvSpPr/>
            <p:nvPr/>
          </p:nvSpPr>
          <p:spPr>
            <a:xfrm>
              <a:off x="2337819" y="3911120"/>
              <a:ext cx="44640" cy="38237"/>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6"/>
            <p:cNvSpPr/>
            <p:nvPr/>
          </p:nvSpPr>
          <p:spPr>
            <a:xfrm>
              <a:off x="2337819" y="3583071"/>
              <a:ext cx="44640" cy="38345"/>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6"/>
            <p:cNvSpPr/>
            <p:nvPr/>
          </p:nvSpPr>
          <p:spPr>
            <a:xfrm>
              <a:off x="2337819" y="3528405"/>
              <a:ext cx="44640" cy="38327"/>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6"/>
            <p:cNvSpPr/>
            <p:nvPr/>
          </p:nvSpPr>
          <p:spPr>
            <a:xfrm>
              <a:off x="2337819" y="3473865"/>
              <a:ext cx="44640" cy="38237"/>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6"/>
            <p:cNvSpPr/>
            <p:nvPr/>
          </p:nvSpPr>
          <p:spPr>
            <a:xfrm>
              <a:off x="2337819" y="3419199"/>
              <a:ext cx="44640" cy="38273"/>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6"/>
            <p:cNvSpPr/>
            <p:nvPr/>
          </p:nvSpPr>
          <p:spPr>
            <a:xfrm>
              <a:off x="2337711" y="3364515"/>
              <a:ext cx="44748" cy="38273"/>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6"/>
            <p:cNvSpPr/>
            <p:nvPr/>
          </p:nvSpPr>
          <p:spPr>
            <a:xfrm>
              <a:off x="2337711" y="3309849"/>
              <a:ext cx="44748" cy="38327"/>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6"/>
            <p:cNvSpPr/>
            <p:nvPr/>
          </p:nvSpPr>
          <p:spPr>
            <a:xfrm>
              <a:off x="2337711" y="3255166"/>
              <a:ext cx="44748" cy="38345"/>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6"/>
            <p:cNvSpPr/>
            <p:nvPr/>
          </p:nvSpPr>
          <p:spPr>
            <a:xfrm>
              <a:off x="2337819" y="3200643"/>
              <a:ext cx="44640" cy="38219"/>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6"/>
            <p:cNvSpPr/>
            <p:nvPr/>
          </p:nvSpPr>
          <p:spPr>
            <a:xfrm>
              <a:off x="2337819" y="3145959"/>
              <a:ext cx="44640" cy="38273"/>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6"/>
            <p:cNvSpPr/>
            <p:nvPr/>
          </p:nvSpPr>
          <p:spPr>
            <a:xfrm>
              <a:off x="2337819" y="3036610"/>
              <a:ext cx="44640" cy="38345"/>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6"/>
            <p:cNvSpPr/>
            <p:nvPr/>
          </p:nvSpPr>
          <p:spPr>
            <a:xfrm>
              <a:off x="2337819" y="2544832"/>
              <a:ext cx="44730" cy="38327"/>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6"/>
            <p:cNvSpPr/>
            <p:nvPr/>
          </p:nvSpPr>
          <p:spPr>
            <a:xfrm>
              <a:off x="2337819" y="2490148"/>
              <a:ext cx="44640" cy="38273"/>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6"/>
            <p:cNvSpPr/>
            <p:nvPr/>
          </p:nvSpPr>
          <p:spPr>
            <a:xfrm>
              <a:off x="2337819" y="2435482"/>
              <a:ext cx="44640" cy="3825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6"/>
            <p:cNvSpPr/>
            <p:nvPr/>
          </p:nvSpPr>
          <p:spPr>
            <a:xfrm>
              <a:off x="2337819" y="2380799"/>
              <a:ext cx="44640" cy="38345"/>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6"/>
            <p:cNvSpPr/>
            <p:nvPr/>
          </p:nvSpPr>
          <p:spPr>
            <a:xfrm>
              <a:off x="2337819" y="2271592"/>
              <a:ext cx="44640" cy="38219"/>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6"/>
            <p:cNvSpPr/>
            <p:nvPr/>
          </p:nvSpPr>
          <p:spPr>
            <a:xfrm>
              <a:off x="2337819" y="2107559"/>
              <a:ext cx="44640" cy="38345"/>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6"/>
            <p:cNvSpPr/>
            <p:nvPr/>
          </p:nvSpPr>
          <p:spPr>
            <a:xfrm>
              <a:off x="2337819" y="2053036"/>
              <a:ext cx="44640" cy="38202"/>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6"/>
            <p:cNvSpPr/>
            <p:nvPr/>
          </p:nvSpPr>
          <p:spPr>
            <a:xfrm>
              <a:off x="2337819" y="1998371"/>
              <a:ext cx="44640" cy="3825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6"/>
            <p:cNvSpPr/>
            <p:nvPr/>
          </p:nvSpPr>
          <p:spPr>
            <a:xfrm>
              <a:off x="2337819" y="1943687"/>
              <a:ext cx="44640" cy="38273"/>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6"/>
            <p:cNvSpPr/>
            <p:nvPr/>
          </p:nvSpPr>
          <p:spPr>
            <a:xfrm>
              <a:off x="2337819" y="1725131"/>
              <a:ext cx="44640" cy="38273"/>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6"/>
            <p:cNvSpPr/>
            <p:nvPr/>
          </p:nvSpPr>
          <p:spPr>
            <a:xfrm>
              <a:off x="2337819" y="1670465"/>
              <a:ext cx="44640" cy="3825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6"/>
            <p:cNvSpPr/>
            <p:nvPr/>
          </p:nvSpPr>
          <p:spPr>
            <a:xfrm>
              <a:off x="2283135" y="4184360"/>
              <a:ext cx="44640" cy="38219"/>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6"/>
            <p:cNvSpPr/>
            <p:nvPr/>
          </p:nvSpPr>
          <p:spPr>
            <a:xfrm>
              <a:off x="2283135" y="4129676"/>
              <a:ext cx="44640" cy="38237"/>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6"/>
            <p:cNvSpPr/>
            <p:nvPr/>
          </p:nvSpPr>
          <p:spPr>
            <a:xfrm>
              <a:off x="2283135" y="4075010"/>
              <a:ext cx="44640" cy="38273"/>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6"/>
            <p:cNvSpPr/>
            <p:nvPr/>
          </p:nvSpPr>
          <p:spPr>
            <a:xfrm>
              <a:off x="2283135" y="3528405"/>
              <a:ext cx="44640" cy="38327"/>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6"/>
            <p:cNvSpPr/>
            <p:nvPr/>
          </p:nvSpPr>
          <p:spPr>
            <a:xfrm>
              <a:off x="2283135" y="3473865"/>
              <a:ext cx="44640" cy="38237"/>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6"/>
            <p:cNvSpPr/>
            <p:nvPr/>
          </p:nvSpPr>
          <p:spPr>
            <a:xfrm>
              <a:off x="2283135" y="3419199"/>
              <a:ext cx="44640" cy="38273"/>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6"/>
            <p:cNvSpPr/>
            <p:nvPr/>
          </p:nvSpPr>
          <p:spPr>
            <a:xfrm>
              <a:off x="2283135" y="3364515"/>
              <a:ext cx="44640" cy="38273"/>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6"/>
            <p:cNvSpPr/>
            <p:nvPr/>
          </p:nvSpPr>
          <p:spPr>
            <a:xfrm>
              <a:off x="2283045" y="3309849"/>
              <a:ext cx="44730" cy="38327"/>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6"/>
            <p:cNvSpPr/>
            <p:nvPr/>
          </p:nvSpPr>
          <p:spPr>
            <a:xfrm>
              <a:off x="2283045" y="3255166"/>
              <a:ext cx="44730" cy="38345"/>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6"/>
            <p:cNvSpPr/>
            <p:nvPr/>
          </p:nvSpPr>
          <p:spPr>
            <a:xfrm>
              <a:off x="2283135" y="3200643"/>
              <a:ext cx="44640" cy="38219"/>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6"/>
            <p:cNvSpPr/>
            <p:nvPr/>
          </p:nvSpPr>
          <p:spPr>
            <a:xfrm>
              <a:off x="2283135" y="3036610"/>
              <a:ext cx="44640" cy="38345"/>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6"/>
            <p:cNvSpPr/>
            <p:nvPr/>
          </p:nvSpPr>
          <p:spPr>
            <a:xfrm>
              <a:off x="2283135" y="2982087"/>
              <a:ext cx="44640" cy="38219"/>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6"/>
            <p:cNvSpPr/>
            <p:nvPr/>
          </p:nvSpPr>
          <p:spPr>
            <a:xfrm>
              <a:off x="2283135" y="2599498"/>
              <a:ext cx="44640" cy="38345"/>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6"/>
            <p:cNvSpPr/>
            <p:nvPr/>
          </p:nvSpPr>
          <p:spPr>
            <a:xfrm>
              <a:off x="2283135" y="2544832"/>
              <a:ext cx="44748" cy="38327"/>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6"/>
            <p:cNvSpPr/>
            <p:nvPr/>
          </p:nvSpPr>
          <p:spPr>
            <a:xfrm>
              <a:off x="2283135" y="2490148"/>
              <a:ext cx="44640" cy="38273"/>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6"/>
            <p:cNvSpPr/>
            <p:nvPr/>
          </p:nvSpPr>
          <p:spPr>
            <a:xfrm>
              <a:off x="2283135" y="2435482"/>
              <a:ext cx="44640" cy="3825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6"/>
            <p:cNvSpPr/>
            <p:nvPr/>
          </p:nvSpPr>
          <p:spPr>
            <a:xfrm>
              <a:off x="2283135" y="2380799"/>
              <a:ext cx="44640" cy="38345"/>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6"/>
            <p:cNvSpPr/>
            <p:nvPr/>
          </p:nvSpPr>
          <p:spPr>
            <a:xfrm>
              <a:off x="2283135" y="2326115"/>
              <a:ext cx="44640" cy="38345"/>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6"/>
            <p:cNvSpPr/>
            <p:nvPr/>
          </p:nvSpPr>
          <p:spPr>
            <a:xfrm>
              <a:off x="2283135" y="2271592"/>
              <a:ext cx="44640" cy="38219"/>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6"/>
            <p:cNvSpPr/>
            <p:nvPr/>
          </p:nvSpPr>
          <p:spPr>
            <a:xfrm>
              <a:off x="2283135" y="2216926"/>
              <a:ext cx="44640" cy="3825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6"/>
            <p:cNvSpPr/>
            <p:nvPr/>
          </p:nvSpPr>
          <p:spPr>
            <a:xfrm>
              <a:off x="2283135" y="2107559"/>
              <a:ext cx="44640" cy="38345"/>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6"/>
            <p:cNvSpPr/>
            <p:nvPr/>
          </p:nvSpPr>
          <p:spPr>
            <a:xfrm>
              <a:off x="2283135" y="2053036"/>
              <a:ext cx="44640" cy="38202"/>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6"/>
            <p:cNvSpPr/>
            <p:nvPr/>
          </p:nvSpPr>
          <p:spPr>
            <a:xfrm>
              <a:off x="2283135" y="1998371"/>
              <a:ext cx="44640" cy="3825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6"/>
            <p:cNvSpPr/>
            <p:nvPr/>
          </p:nvSpPr>
          <p:spPr>
            <a:xfrm>
              <a:off x="2283135" y="1943687"/>
              <a:ext cx="44640" cy="38273"/>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6"/>
            <p:cNvSpPr/>
            <p:nvPr/>
          </p:nvSpPr>
          <p:spPr>
            <a:xfrm>
              <a:off x="2283135" y="1725131"/>
              <a:ext cx="44640" cy="38273"/>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6"/>
            <p:cNvSpPr/>
            <p:nvPr/>
          </p:nvSpPr>
          <p:spPr>
            <a:xfrm>
              <a:off x="2283135" y="1670465"/>
              <a:ext cx="44640" cy="3825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6"/>
            <p:cNvSpPr/>
            <p:nvPr/>
          </p:nvSpPr>
          <p:spPr>
            <a:xfrm>
              <a:off x="2228469" y="3473865"/>
              <a:ext cx="44640" cy="38237"/>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6"/>
            <p:cNvSpPr/>
            <p:nvPr/>
          </p:nvSpPr>
          <p:spPr>
            <a:xfrm>
              <a:off x="2228469" y="3419199"/>
              <a:ext cx="44640" cy="38273"/>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6"/>
            <p:cNvSpPr/>
            <p:nvPr/>
          </p:nvSpPr>
          <p:spPr>
            <a:xfrm>
              <a:off x="2228469" y="3364515"/>
              <a:ext cx="44640" cy="38273"/>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6"/>
            <p:cNvSpPr/>
            <p:nvPr/>
          </p:nvSpPr>
          <p:spPr>
            <a:xfrm>
              <a:off x="2228469" y="3309849"/>
              <a:ext cx="44640" cy="38327"/>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6"/>
            <p:cNvSpPr/>
            <p:nvPr/>
          </p:nvSpPr>
          <p:spPr>
            <a:xfrm>
              <a:off x="2228469" y="3255166"/>
              <a:ext cx="44784" cy="38345"/>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6"/>
            <p:cNvSpPr/>
            <p:nvPr/>
          </p:nvSpPr>
          <p:spPr>
            <a:xfrm>
              <a:off x="2228469" y="3200643"/>
              <a:ext cx="44640" cy="38219"/>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6"/>
            <p:cNvSpPr/>
            <p:nvPr/>
          </p:nvSpPr>
          <p:spPr>
            <a:xfrm>
              <a:off x="2228469" y="2982087"/>
              <a:ext cx="44640" cy="38219"/>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6"/>
            <p:cNvSpPr/>
            <p:nvPr/>
          </p:nvSpPr>
          <p:spPr>
            <a:xfrm>
              <a:off x="2228469" y="2872738"/>
              <a:ext cx="44640" cy="38273"/>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6"/>
            <p:cNvSpPr/>
            <p:nvPr/>
          </p:nvSpPr>
          <p:spPr>
            <a:xfrm>
              <a:off x="2228469" y="2654182"/>
              <a:ext cx="44640" cy="38273"/>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6"/>
            <p:cNvSpPr/>
            <p:nvPr/>
          </p:nvSpPr>
          <p:spPr>
            <a:xfrm>
              <a:off x="2228469" y="2599498"/>
              <a:ext cx="44640" cy="38345"/>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6"/>
            <p:cNvSpPr/>
            <p:nvPr/>
          </p:nvSpPr>
          <p:spPr>
            <a:xfrm>
              <a:off x="2228469" y="2544832"/>
              <a:ext cx="44730" cy="38327"/>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6"/>
            <p:cNvSpPr/>
            <p:nvPr/>
          </p:nvSpPr>
          <p:spPr>
            <a:xfrm>
              <a:off x="2228469" y="2490148"/>
              <a:ext cx="44640" cy="38273"/>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6"/>
            <p:cNvSpPr/>
            <p:nvPr/>
          </p:nvSpPr>
          <p:spPr>
            <a:xfrm>
              <a:off x="2228469" y="2435482"/>
              <a:ext cx="44640" cy="3825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6"/>
            <p:cNvSpPr/>
            <p:nvPr/>
          </p:nvSpPr>
          <p:spPr>
            <a:xfrm>
              <a:off x="2228469" y="2380799"/>
              <a:ext cx="44640" cy="38345"/>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6"/>
            <p:cNvSpPr/>
            <p:nvPr/>
          </p:nvSpPr>
          <p:spPr>
            <a:xfrm>
              <a:off x="2228469" y="2107559"/>
              <a:ext cx="44640" cy="38345"/>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6"/>
            <p:cNvSpPr/>
            <p:nvPr/>
          </p:nvSpPr>
          <p:spPr>
            <a:xfrm>
              <a:off x="2228469" y="1943687"/>
              <a:ext cx="44640" cy="38273"/>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6"/>
            <p:cNvSpPr/>
            <p:nvPr/>
          </p:nvSpPr>
          <p:spPr>
            <a:xfrm>
              <a:off x="2228469" y="1779815"/>
              <a:ext cx="44640" cy="3825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6"/>
            <p:cNvSpPr/>
            <p:nvPr/>
          </p:nvSpPr>
          <p:spPr>
            <a:xfrm>
              <a:off x="2228469" y="1725131"/>
              <a:ext cx="44640" cy="38273"/>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6"/>
            <p:cNvSpPr/>
            <p:nvPr/>
          </p:nvSpPr>
          <p:spPr>
            <a:xfrm>
              <a:off x="2173785" y="3200643"/>
              <a:ext cx="44784" cy="38219"/>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6"/>
            <p:cNvSpPr/>
            <p:nvPr/>
          </p:nvSpPr>
          <p:spPr>
            <a:xfrm>
              <a:off x="2173785" y="2982087"/>
              <a:ext cx="44784" cy="38219"/>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6"/>
            <p:cNvSpPr/>
            <p:nvPr/>
          </p:nvSpPr>
          <p:spPr>
            <a:xfrm>
              <a:off x="2173785" y="2872738"/>
              <a:ext cx="44784" cy="38273"/>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6"/>
            <p:cNvSpPr/>
            <p:nvPr/>
          </p:nvSpPr>
          <p:spPr>
            <a:xfrm>
              <a:off x="2173785" y="2818054"/>
              <a:ext cx="44784" cy="38345"/>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6"/>
            <p:cNvSpPr/>
            <p:nvPr/>
          </p:nvSpPr>
          <p:spPr>
            <a:xfrm>
              <a:off x="2173785" y="2763388"/>
              <a:ext cx="44784" cy="38327"/>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6"/>
            <p:cNvSpPr/>
            <p:nvPr/>
          </p:nvSpPr>
          <p:spPr>
            <a:xfrm>
              <a:off x="2173785" y="2708848"/>
              <a:ext cx="44784" cy="38237"/>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6"/>
            <p:cNvSpPr/>
            <p:nvPr/>
          </p:nvSpPr>
          <p:spPr>
            <a:xfrm>
              <a:off x="2173785" y="2654182"/>
              <a:ext cx="44784" cy="38273"/>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6"/>
            <p:cNvSpPr/>
            <p:nvPr/>
          </p:nvSpPr>
          <p:spPr>
            <a:xfrm>
              <a:off x="2173785" y="2599498"/>
              <a:ext cx="44784" cy="38345"/>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6"/>
            <p:cNvSpPr/>
            <p:nvPr/>
          </p:nvSpPr>
          <p:spPr>
            <a:xfrm>
              <a:off x="2173785" y="2544832"/>
              <a:ext cx="44891" cy="38327"/>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6"/>
            <p:cNvSpPr/>
            <p:nvPr/>
          </p:nvSpPr>
          <p:spPr>
            <a:xfrm>
              <a:off x="2173785" y="2490148"/>
              <a:ext cx="44784" cy="38273"/>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6"/>
            <p:cNvSpPr/>
            <p:nvPr/>
          </p:nvSpPr>
          <p:spPr>
            <a:xfrm>
              <a:off x="2173785" y="2435482"/>
              <a:ext cx="44784" cy="3825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6"/>
            <p:cNvSpPr/>
            <p:nvPr/>
          </p:nvSpPr>
          <p:spPr>
            <a:xfrm>
              <a:off x="2173785" y="2380799"/>
              <a:ext cx="44784" cy="38345"/>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6"/>
            <p:cNvSpPr/>
            <p:nvPr/>
          </p:nvSpPr>
          <p:spPr>
            <a:xfrm>
              <a:off x="2173785" y="2326115"/>
              <a:ext cx="44784" cy="38345"/>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6"/>
            <p:cNvSpPr/>
            <p:nvPr/>
          </p:nvSpPr>
          <p:spPr>
            <a:xfrm>
              <a:off x="2173785" y="2107559"/>
              <a:ext cx="44784" cy="38345"/>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6"/>
            <p:cNvSpPr/>
            <p:nvPr/>
          </p:nvSpPr>
          <p:spPr>
            <a:xfrm>
              <a:off x="2173785" y="2053036"/>
              <a:ext cx="44784" cy="38202"/>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6"/>
            <p:cNvSpPr/>
            <p:nvPr/>
          </p:nvSpPr>
          <p:spPr>
            <a:xfrm>
              <a:off x="2173785" y="1943687"/>
              <a:ext cx="44784" cy="38273"/>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6"/>
            <p:cNvSpPr/>
            <p:nvPr/>
          </p:nvSpPr>
          <p:spPr>
            <a:xfrm>
              <a:off x="2173785" y="1779815"/>
              <a:ext cx="44784" cy="3825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6"/>
            <p:cNvSpPr/>
            <p:nvPr/>
          </p:nvSpPr>
          <p:spPr>
            <a:xfrm>
              <a:off x="2173785" y="1725131"/>
              <a:ext cx="44784" cy="38273"/>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16"/>
            <p:cNvSpPr/>
            <p:nvPr/>
          </p:nvSpPr>
          <p:spPr>
            <a:xfrm>
              <a:off x="2119263" y="3200643"/>
              <a:ext cx="44640" cy="38219"/>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6"/>
            <p:cNvSpPr/>
            <p:nvPr/>
          </p:nvSpPr>
          <p:spPr>
            <a:xfrm>
              <a:off x="2119263" y="3145959"/>
              <a:ext cx="44640" cy="38273"/>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6"/>
            <p:cNvSpPr/>
            <p:nvPr/>
          </p:nvSpPr>
          <p:spPr>
            <a:xfrm>
              <a:off x="2119263" y="3091294"/>
              <a:ext cx="44640" cy="38327"/>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6"/>
            <p:cNvSpPr/>
            <p:nvPr/>
          </p:nvSpPr>
          <p:spPr>
            <a:xfrm>
              <a:off x="2119263" y="2763388"/>
              <a:ext cx="44640" cy="38327"/>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6"/>
            <p:cNvSpPr/>
            <p:nvPr/>
          </p:nvSpPr>
          <p:spPr>
            <a:xfrm>
              <a:off x="2119263" y="2708848"/>
              <a:ext cx="44640" cy="38237"/>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6"/>
            <p:cNvSpPr/>
            <p:nvPr/>
          </p:nvSpPr>
          <p:spPr>
            <a:xfrm>
              <a:off x="2119263" y="2654182"/>
              <a:ext cx="44640" cy="38273"/>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16"/>
            <p:cNvSpPr/>
            <p:nvPr/>
          </p:nvSpPr>
          <p:spPr>
            <a:xfrm>
              <a:off x="2119263" y="2599498"/>
              <a:ext cx="44640" cy="38345"/>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6"/>
            <p:cNvSpPr/>
            <p:nvPr/>
          </p:nvSpPr>
          <p:spPr>
            <a:xfrm>
              <a:off x="2119263" y="2544832"/>
              <a:ext cx="44730" cy="38327"/>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6"/>
            <p:cNvSpPr/>
            <p:nvPr/>
          </p:nvSpPr>
          <p:spPr>
            <a:xfrm>
              <a:off x="2119263" y="2490148"/>
              <a:ext cx="44640" cy="38273"/>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6"/>
            <p:cNvSpPr/>
            <p:nvPr/>
          </p:nvSpPr>
          <p:spPr>
            <a:xfrm>
              <a:off x="2119263" y="2435482"/>
              <a:ext cx="44640" cy="3825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6"/>
            <p:cNvSpPr/>
            <p:nvPr/>
          </p:nvSpPr>
          <p:spPr>
            <a:xfrm>
              <a:off x="2119263" y="2380799"/>
              <a:ext cx="44640" cy="38345"/>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6"/>
            <p:cNvSpPr/>
            <p:nvPr/>
          </p:nvSpPr>
          <p:spPr>
            <a:xfrm>
              <a:off x="2119263" y="2326115"/>
              <a:ext cx="44640" cy="38345"/>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6"/>
            <p:cNvSpPr/>
            <p:nvPr/>
          </p:nvSpPr>
          <p:spPr>
            <a:xfrm>
              <a:off x="2119263" y="2107559"/>
              <a:ext cx="44640" cy="38345"/>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6"/>
            <p:cNvSpPr/>
            <p:nvPr/>
          </p:nvSpPr>
          <p:spPr>
            <a:xfrm>
              <a:off x="2119263" y="1943687"/>
              <a:ext cx="44640" cy="38273"/>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6"/>
            <p:cNvSpPr/>
            <p:nvPr/>
          </p:nvSpPr>
          <p:spPr>
            <a:xfrm>
              <a:off x="2119263" y="1779815"/>
              <a:ext cx="44640" cy="3825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16"/>
            <p:cNvSpPr/>
            <p:nvPr/>
          </p:nvSpPr>
          <p:spPr>
            <a:xfrm>
              <a:off x="2119263" y="1725131"/>
              <a:ext cx="44640" cy="38273"/>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6"/>
            <p:cNvSpPr/>
            <p:nvPr/>
          </p:nvSpPr>
          <p:spPr>
            <a:xfrm>
              <a:off x="2064579" y="3091294"/>
              <a:ext cx="44640" cy="38327"/>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6"/>
            <p:cNvSpPr/>
            <p:nvPr/>
          </p:nvSpPr>
          <p:spPr>
            <a:xfrm>
              <a:off x="2064579" y="3036610"/>
              <a:ext cx="44640" cy="38345"/>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16"/>
            <p:cNvSpPr/>
            <p:nvPr/>
          </p:nvSpPr>
          <p:spPr>
            <a:xfrm>
              <a:off x="2064579" y="2982087"/>
              <a:ext cx="44640" cy="38219"/>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6"/>
            <p:cNvSpPr/>
            <p:nvPr/>
          </p:nvSpPr>
          <p:spPr>
            <a:xfrm>
              <a:off x="2064579" y="2763388"/>
              <a:ext cx="44640" cy="38327"/>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16"/>
            <p:cNvSpPr/>
            <p:nvPr/>
          </p:nvSpPr>
          <p:spPr>
            <a:xfrm>
              <a:off x="2064579" y="2708848"/>
              <a:ext cx="44640" cy="38237"/>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16"/>
            <p:cNvSpPr/>
            <p:nvPr/>
          </p:nvSpPr>
          <p:spPr>
            <a:xfrm>
              <a:off x="2064579" y="2654182"/>
              <a:ext cx="44640" cy="38273"/>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6"/>
            <p:cNvSpPr/>
            <p:nvPr/>
          </p:nvSpPr>
          <p:spPr>
            <a:xfrm>
              <a:off x="2064579" y="2599498"/>
              <a:ext cx="44640" cy="38345"/>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6"/>
            <p:cNvSpPr/>
            <p:nvPr/>
          </p:nvSpPr>
          <p:spPr>
            <a:xfrm>
              <a:off x="2064579" y="2544832"/>
              <a:ext cx="44748" cy="38327"/>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6"/>
            <p:cNvSpPr/>
            <p:nvPr/>
          </p:nvSpPr>
          <p:spPr>
            <a:xfrm>
              <a:off x="2064579" y="2490148"/>
              <a:ext cx="44640" cy="38273"/>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6"/>
            <p:cNvSpPr/>
            <p:nvPr/>
          </p:nvSpPr>
          <p:spPr>
            <a:xfrm>
              <a:off x="2064579" y="2435482"/>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6"/>
            <p:cNvSpPr/>
            <p:nvPr/>
          </p:nvSpPr>
          <p:spPr>
            <a:xfrm>
              <a:off x="2064579" y="2380799"/>
              <a:ext cx="44640" cy="38345"/>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6"/>
            <p:cNvSpPr/>
            <p:nvPr/>
          </p:nvSpPr>
          <p:spPr>
            <a:xfrm>
              <a:off x="2064579" y="2326115"/>
              <a:ext cx="44640" cy="38345"/>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6"/>
            <p:cNvSpPr/>
            <p:nvPr/>
          </p:nvSpPr>
          <p:spPr>
            <a:xfrm>
              <a:off x="2064579" y="2271592"/>
              <a:ext cx="44640" cy="38219"/>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16"/>
            <p:cNvSpPr/>
            <p:nvPr/>
          </p:nvSpPr>
          <p:spPr>
            <a:xfrm>
              <a:off x="2064579" y="2107559"/>
              <a:ext cx="44640" cy="38345"/>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6"/>
            <p:cNvSpPr/>
            <p:nvPr/>
          </p:nvSpPr>
          <p:spPr>
            <a:xfrm>
              <a:off x="2064579" y="1889003"/>
              <a:ext cx="44640" cy="38345"/>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6"/>
            <p:cNvSpPr/>
            <p:nvPr/>
          </p:nvSpPr>
          <p:spPr>
            <a:xfrm>
              <a:off x="2064579" y="1725131"/>
              <a:ext cx="44640" cy="38273"/>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6"/>
            <p:cNvSpPr/>
            <p:nvPr/>
          </p:nvSpPr>
          <p:spPr>
            <a:xfrm>
              <a:off x="2009913" y="3036610"/>
              <a:ext cx="44622" cy="38345"/>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6"/>
            <p:cNvSpPr/>
            <p:nvPr/>
          </p:nvSpPr>
          <p:spPr>
            <a:xfrm>
              <a:off x="2009913" y="2982087"/>
              <a:ext cx="44622" cy="38219"/>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6"/>
            <p:cNvSpPr/>
            <p:nvPr/>
          </p:nvSpPr>
          <p:spPr>
            <a:xfrm>
              <a:off x="2009913" y="2763388"/>
              <a:ext cx="44622" cy="38327"/>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6"/>
            <p:cNvSpPr/>
            <p:nvPr/>
          </p:nvSpPr>
          <p:spPr>
            <a:xfrm>
              <a:off x="2009913" y="2708848"/>
              <a:ext cx="44622" cy="38237"/>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16"/>
            <p:cNvSpPr/>
            <p:nvPr/>
          </p:nvSpPr>
          <p:spPr>
            <a:xfrm>
              <a:off x="2009913" y="2654182"/>
              <a:ext cx="44622" cy="38273"/>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16"/>
            <p:cNvSpPr/>
            <p:nvPr/>
          </p:nvSpPr>
          <p:spPr>
            <a:xfrm>
              <a:off x="2009913" y="2599498"/>
              <a:ext cx="44622" cy="38345"/>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6"/>
            <p:cNvSpPr/>
            <p:nvPr/>
          </p:nvSpPr>
          <p:spPr>
            <a:xfrm>
              <a:off x="2009913" y="2544832"/>
              <a:ext cx="44730" cy="38327"/>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6"/>
            <p:cNvSpPr/>
            <p:nvPr/>
          </p:nvSpPr>
          <p:spPr>
            <a:xfrm>
              <a:off x="2009913" y="2490148"/>
              <a:ext cx="44622" cy="38273"/>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16"/>
            <p:cNvSpPr/>
            <p:nvPr/>
          </p:nvSpPr>
          <p:spPr>
            <a:xfrm>
              <a:off x="2009913" y="2435482"/>
              <a:ext cx="44622" cy="3825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6"/>
            <p:cNvSpPr/>
            <p:nvPr/>
          </p:nvSpPr>
          <p:spPr>
            <a:xfrm>
              <a:off x="2009913" y="2380799"/>
              <a:ext cx="44622" cy="38345"/>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16"/>
            <p:cNvSpPr/>
            <p:nvPr/>
          </p:nvSpPr>
          <p:spPr>
            <a:xfrm>
              <a:off x="2009913" y="2326115"/>
              <a:ext cx="44622" cy="38345"/>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6"/>
            <p:cNvSpPr/>
            <p:nvPr/>
          </p:nvSpPr>
          <p:spPr>
            <a:xfrm>
              <a:off x="2009913" y="2271592"/>
              <a:ext cx="44622" cy="38219"/>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16"/>
            <p:cNvSpPr/>
            <p:nvPr/>
          </p:nvSpPr>
          <p:spPr>
            <a:xfrm>
              <a:off x="2009913" y="2162243"/>
              <a:ext cx="44622" cy="38273"/>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6"/>
            <p:cNvSpPr/>
            <p:nvPr/>
          </p:nvSpPr>
          <p:spPr>
            <a:xfrm>
              <a:off x="2009913" y="2107559"/>
              <a:ext cx="44622" cy="38345"/>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16"/>
            <p:cNvSpPr/>
            <p:nvPr/>
          </p:nvSpPr>
          <p:spPr>
            <a:xfrm>
              <a:off x="2009913" y="2053036"/>
              <a:ext cx="44622" cy="38202"/>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6"/>
            <p:cNvSpPr/>
            <p:nvPr/>
          </p:nvSpPr>
          <p:spPr>
            <a:xfrm>
              <a:off x="2009913" y="1998371"/>
              <a:ext cx="44622" cy="3825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6"/>
            <p:cNvSpPr/>
            <p:nvPr/>
          </p:nvSpPr>
          <p:spPr>
            <a:xfrm>
              <a:off x="2009913" y="1834337"/>
              <a:ext cx="44622" cy="38345"/>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6"/>
            <p:cNvSpPr/>
            <p:nvPr/>
          </p:nvSpPr>
          <p:spPr>
            <a:xfrm>
              <a:off x="2009913" y="1725131"/>
              <a:ext cx="44622" cy="38273"/>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16"/>
            <p:cNvSpPr/>
            <p:nvPr/>
          </p:nvSpPr>
          <p:spPr>
            <a:xfrm>
              <a:off x="1955229" y="3036610"/>
              <a:ext cx="44784" cy="38345"/>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16"/>
            <p:cNvSpPr/>
            <p:nvPr/>
          </p:nvSpPr>
          <p:spPr>
            <a:xfrm>
              <a:off x="1955229" y="2982087"/>
              <a:ext cx="44784" cy="38219"/>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6"/>
            <p:cNvSpPr/>
            <p:nvPr/>
          </p:nvSpPr>
          <p:spPr>
            <a:xfrm>
              <a:off x="1955229" y="2763388"/>
              <a:ext cx="44784" cy="38327"/>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6"/>
            <p:cNvSpPr/>
            <p:nvPr/>
          </p:nvSpPr>
          <p:spPr>
            <a:xfrm>
              <a:off x="1955229" y="2708848"/>
              <a:ext cx="44784" cy="38237"/>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6"/>
            <p:cNvSpPr/>
            <p:nvPr/>
          </p:nvSpPr>
          <p:spPr>
            <a:xfrm>
              <a:off x="1955229" y="2654182"/>
              <a:ext cx="44784" cy="38273"/>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6"/>
            <p:cNvSpPr/>
            <p:nvPr/>
          </p:nvSpPr>
          <p:spPr>
            <a:xfrm>
              <a:off x="1955229" y="2599498"/>
              <a:ext cx="44784" cy="38345"/>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6"/>
            <p:cNvSpPr/>
            <p:nvPr/>
          </p:nvSpPr>
          <p:spPr>
            <a:xfrm>
              <a:off x="1955229" y="2544832"/>
              <a:ext cx="44891" cy="38327"/>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16"/>
            <p:cNvSpPr/>
            <p:nvPr/>
          </p:nvSpPr>
          <p:spPr>
            <a:xfrm>
              <a:off x="1955229" y="2490148"/>
              <a:ext cx="44784" cy="38273"/>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6"/>
            <p:cNvSpPr/>
            <p:nvPr/>
          </p:nvSpPr>
          <p:spPr>
            <a:xfrm>
              <a:off x="1955229" y="2435482"/>
              <a:ext cx="44784" cy="3825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6"/>
            <p:cNvSpPr/>
            <p:nvPr/>
          </p:nvSpPr>
          <p:spPr>
            <a:xfrm>
              <a:off x="1955229" y="2380799"/>
              <a:ext cx="44784" cy="38345"/>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6"/>
            <p:cNvSpPr/>
            <p:nvPr/>
          </p:nvSpPr>
          <p:spPr>
            <a:xfrm>
              <a:off x="1955229" y="2326115"/>
              <a:ext cx="44784" cy="38345"/>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16"/>
            <p:cNvSpPr/>
            <p:nvPr/>
          </p:nvSpPr>
          <p:spPr>
            <a:xfrm>
              <a:off x="1955229" y="2271592"/>
              <a:ext cx="44784" cy="38219"/>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6"/>
            <p:cNvSpPr/>
            <p:nvPr/>
          </p:nvSpPr>
          <p:spPr>
            <a:xfrm>
              <a:off x="1955229" y="2216926"/>
              <a:ext cx="44784" cy="3825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6"/>
            <p:cNvSpPr/>
            <p:nvPr/>
          </p:nvSpPr>
          <p:spPr>
            <a:xfrm>
              <a:off x="1955229" y="2162243"/>
              <a:ext cx="44784" cy="38273"/>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6"/>
            <p:cNvSpPr/>
            <p:nvPr/>
          </p:nvSpPr>
          <p:spPr>
            <a:xfrm>
              <a:off x="1955229" y="2107559"/>
              <a:ext cx="44784" cy="38345"/>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6"/>
            <p:cNvSpPr/>
            <p:nvPr/>
          </p:nvSpPr>
          <p:spPr>
            <a:xfrm>
              <a:off x="1955229" y="1889003"/>
              <a:ext cx="44784" cy="38345"/>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6"/>
            <p:cNvSpPr/>
            <p:nvPr/>
          </p:nvSpPr>
          <p:spPr>
            <a:xfrm>
              <a:off x="1900563" y="2982087"/>
              <a:ext cx="44784" cy="38219"/>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6"/>
            <p:cNvSpPr/>
            <p:nvPr/>
          </p:nvSpPr>
          <p:spPr>
            <a:xfrm>
              <a:off x="1900563" y="2927404"/>
              <a:ext cx="44784" cy="38273"/>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6"/>
            <p:cNvSpPr/>
            <p:nvPr/>
          </p:nvSpPr>
          <p:spPr>
            <a:xfrm>
              <a:off x="1900563" y="2872738"/>
              <a:ext cx="44784" cy="38273"/>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6"/>
            <p:cNvSpPr/>
            <p:nvPr/>
          </p:nvSpPr>
          <p:spPr>
            <a:xfrm>
              <a:off x="1900563" y="2818054"/>
              <a:ext cx="44784" cy="38345"/>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6"/>
            <p:cNvSpPr/>
            <p:nvPr/>
          </p:nvSpPr>
          <p:spPr>
            <a:xfrm>
              <a:off x="1900563" y="2763388"/>
              <a:ext cx="44784" cy="38327"/>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6"/>
            <p:cNvSpPr/>
            <p:nvPr/>
          </p:nvSpPr>
          <p:spPr>
            <a:xfrm>
              <a:off x="1900563" y="2708848"/>
              <a:ext cx="44784" cy="38237"/>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6"/>
            <p:cNvSpPr/>
            <p:nvPr/>
          </p:nvSpPr>
          <p:spPr>
            <a:xfrm>
              <a:off x="1900563" y="2654182"/>
              <a:ext cx="44784" cy="38273"/>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6"/>
            <p:cNvSpPr/>
            <p:nvPr/>
          </p:nvSpPr>
          <p:spPr>
            <a:xfrm>
              <a:off x="1900563" y="2599498"/>
              <a:ext cx="44784" cy="38345"/>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6"/>
            <p:cNvSpPr/>
            <p:nvPr/>
          </p:nvSpPr>
          <p:spPr>
            <a:xfrm>
              <a:off x="1900563" y="2544832"/>
              <a:ext cx="44873" cy="38327"/>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6"/>
            <p:cNvSpPr/>
            <p:nvPr/>
          </p:nvSpPr>
          <p:spPr>
            <a:xfrm>
              <a:off x="1900563" y="2490148"/>
              <a:ext cx="44784" cy="38273"/>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6"/>
            <p:cNvSpPr/>
            <p:nvPr/>
          </p:nvSpPr>
          <p:spPr>
            <a:xfrm>
              <a:off x="1900563" y="2435482"/>
              <a:ext cx="44784" cy="3825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6"/>
            <p:cNvSpPr/>
            <p:nvPr/>
          </p:nvSpPr>
          <p:spPr>
            <a:xfrm>
              <a:off x="1900563" y="2380799"/>
              <a:ext cx="44784" cy="38345"/>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6"/>
            <p:cNvSpPr/>
            <p:nvPr/>
          </p:nvSpPr>
          <p:spPr>
            <a:xfrm>
              <a:off x="1900563" y="2326115"/>
              <a:ext cx="44784" cy="38345"/>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6"/>
            <p:cNvSpPr/>
            <p:nvPr/>
          </p:nvSpPr>
          <p:spPr>
            <a:xfrm>
              <a:off x="1900563" y="2271592"/>
              <a:ext cx="44784" cy="38219"/>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6"/>
            <p:cNvSpPr/>
            <p:nvPr/>
          </p:nvSpPr>
          <p:spPr>
            <a:xfrm>
              <a:off x="1900563" y="2216926"/>
              <a:ext cx="44784" cy="3825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6"/>
            <p:cNvSpPr/>
            <p:nvPr/>
          </p:nvSpPr>
          <p:spPr>
            <a:xfrm>
              <a:off x="1900563" y="2162243"/>
              <a:ext cx="44784" cy="38273"/>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6"/>
            <p:cNvSpPr/>
            <p:nvPr/>
          </p:nvSpPr>
          <p:spPr>
            <a:xfrm>
              <a:off x="1900563" y="2107559"/>
              <a:ext cx="44784" cy="38345"/>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6"/>
            <p:cNvSpPr/>
            <p:nvPr/>
          </p:nvSpPr>
          <p:spPr>
            <a:xfrm>
              <a:off x="1900563" y="2053036"/>
              <a:ext cx="44784" cy="38202"/>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6"/>
            <p:cNvSpPr/>
            <p:nvPr/>
          </p:nvSpPr>
          <p:spPr>
            <a:xfrm>
              <a:off x="1900563" y="1834337"/>
              <a:ext cx="44784" cy="38345"/>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6"/>
            <p:cNvSpPr/>
            <p:nvPr/>
          </p:nvSpPr>
          <p:spPr>
            <a:xfrm>
              <a:off x="1846023" y="2927404"/>
              <a:ext cx="44640" cy="38273"/>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6"/>
            <p:cNvSpPr/>
            <p:nvPr/>
          </p:nvSpPr>
          <p:spPr>
            <a:xfrm>
              <a:off x="1846023" y="2872738"/>
              <a:ext cx="44640" cy="38273"/>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6"/>
            <p:cNvSpPr/>
            <p:nvPr/>
          </p:nvSpPr>
          <p:spPr>
            <a:xfrm>
              <a:off x="1846023" y="2818054"/>
              <a:ext cx="44640" cy="38345"/>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6"/>
            <p:cNvSpPr/>
            <p:nvPr/>
          </p:nvSpPr>
          <p:spPr>
            <a:xfrm>
              <a:off x="1846023" y="2763388"/>
              <a:ext cx="44640" cy="38327"/>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6"/>
            <p:cNvSpPr/>
            <p:nvPr/>
          </p:nvSpPr>
          <p:spPr>
            <a:xfrm>
              <a:off x="1846023" y="2708848"/>
              <a:ext cx="44640" cy="38237"/>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6"/>
            <p:cNvSpPr/>
            <p:nvPr/>
          </p:nvSpPr>
          <p:spPr>
            <a:xfrm>
              <a:off x="1846023" y="2654182"/>
              <a:ext cx="44640" cy="38273"/>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6"/>
            <p:cNvSpPr/>
            <p:nvPr/>
          </p:nvSpPr>
          <p:spPr>
            <a:xfrm>
              <a:off x="1846023" y="2599498"/>
              <a:ext cx="44640" cy="38345"/>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6"/>
            <p:cNvSpPr/>
            <p:nvPr/>
          </p:nvSpPr>
          <p:spPr>
            <a:xfrm>
              <a:off x="1846023" y="2544832"/>
              <a:ext cx="44748" cy="38327"/>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6"/>
            <p:cNvSpPr/>
            <p:nvPr/>
          </p:nvSpPr>
          <p:spPr>
            <a:xfrm>
              <a:off x="1846023" y="2490148"/>
              <a:ext cx="44640" cy="38273"/>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6"/>
            <p:cNvSpPr/>
            <p:nvPr/>
          </p:nvSpPr>
          <p:spPr>
            <a:xfrm>
              <a:off x="1846023" y="2435482"/>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16"/>
            <p:cNvSpPr/>
            <p:nvPr/>
          </p:nvSpPr>
          <p:spPr>
            <a:xfrm>
              <a:off x="1846023" y="2380799"/>
              <a:ext cx="44640" cy="38345"/>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6"/>
            <p:cNvSpPr/>
            <p:nvPr/>
          </p:nvSpPr>
          <p:spPr>
            <a:xfrm>
              <a:off x="1846023" y="2326115"/>
              <a:ext cx="44640" cy="38345"/>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6"/>
            <p:cNvSpPr/>
            <p:nvPr/>
          </p:nvSpPr>
          <p:spPr>
            <a:xfrm>
              <a:off x="1846023" y="2271592"/>
              <a:ext cx="44640" cy="38219"/>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6"/>
            <p:cNvSpPr/>
            <p:nvPr/>
          </p:nvSpPr>
          <p:spPr>
            <a:xfrm>
              <a:off x="1846023" y="2216926"/>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6"/>
            <p:cNvSpPr/>
            <p:nvPr/>
          </p:nvSpPr>
          <p:spPr>
            <a:xfrm>
              <a:off x="1846023" y="2162243"/>
              <a:ext cx="44640" cy="38273"/>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6"/>
            <p:cNvSpPr/>
            <p:nvPr/>
          </p:nvSpPr>
          <p:spPr>
            <a:xfrm>
              <a:off x="1846023" y="2107559"/>
              <a:ext cx="44640" cy="38345"/>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6"/>
            <p:cNvSpPr/>
            <p:nvPr/>
          </p:nvSpPr>
          <p:spPr>
            <a:xfrm>
              <a:off x="1846023" y="2053036"/>
              <a:ext cx="44640" cy="38202"/>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6"/>
            <p:cNvSpPr/>
            <p:nvPr/>
          </p:nvSpPr>
          <p:spPr>
            <a:xfrm>
              <a:off x="1846023" y="1998371"/>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16"/>
            <p:cNvSpPr/>
            <p:nvPr/>
          </p:nvSpPr>
          <p:spPr>
            <a:xfrm>
              <a:off x="1791357" y="2763388"/>
              <a:ext cx="44622" cy="38327"/>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6"/>
            <p:cNvSpPr/>
            <p:nvPr/>
          </p:nvSpPr>
          <p:spPr>
            <a:xfrm>
              <a:off x="1791357" y="2708848"/>
              <a:ext cx="44622" cy="38237"/>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6"/>
            <p:cNvSpPr/>
            <p:nvPr/>
          </p:nvSpPr>
          <p:spPr>
            <a:xfrm>
              <a:off x="1791357" y="2654182"/>
              <a:ext cx="44622" cy="38273"/>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6"/>
            <p:cNvSpPr/>
            <p:nvPr/>
          </p:nvSpPr>
          <p:spPr>
            <a:xfrm>
              <a:off x="1791357" y="2599498"/>
              <a:ext cx="44622" cy="38345"/>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16"/>
            <p:cNvSpPr/>
            <p:nvPr/>
          </p:nvSpPr>
          <p:spPr>
            <a:xfrm>
              <a:off x="1791357" y="2544832"/>
              <a:ext cx="44730" cy="38327"/>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6"/>
            <p:cNvSpPr/>
            <p:nvPr/>
          </p:nvSpPr>
          <p:spPr>
            <a:xfrm>
              <a:off x="1791357" y="2490148"/>
              <a:ext cx="44622" cy="38273"/>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6"/>
            <p:cNvSpPr/>
            <p:nvPr/>
          </p:nvSpPr>
          <p:spPr>
            <a:xfrm>
              <a:off x="1791357" y="2435482"/>
              <a:ext cx="44622" cy="3825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6"/>
            <p:cNvSpPr/>
            <p:nvPr/>
          </p:nvSpPr>
          <p:spPr>
            <a:xfrm>
              <a:off x="1791357" y="2380799"/>
              <a:ext cx="44622" cy="38345"/>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16"/>
            <p:cNvSpPr/>
            <p:nvPr/>
          </p:nvSpPr>
          <p:spPr>
            <a:xfrm>
              <a:off x="1791357" y="2326115"/>
              <a:ext cx="44622" cy="38345"/>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16"/>
            <p:cNvSpPr/>
            <p:nvPr/>
          </p:nvSpPr>
          <p:spPr>
            <a:xfrm>
              <a:off x="1791357" y="2271592"/>
              <a:ext cx="44622" cy="38219"/>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6"/>
            <p:cNvSpPr/>
            <p:nvPr/>
          </p:nvSpPr>
          <p:spPr>
            <a:xfrm>
              <a:off x="1791357" y="2216926"/>
              <a:ext cx="44622" cy="3825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6"/>
            <p:cNvSpPr/>
            <p:nvPr/>
          </p:nvSpPr>
          <p:spPr>
            <a:xfrm>
              <a:off x="1791357" y="2162243"/>
              <a:ext cx="44622" cy="38273"/>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16"/>
            <p:cNvSpPr/>
            <p:nvPr/>
          </p:nvSpPr>
          <p:spPr>
            <a:xfrm>
              <a:off x="1791357" y="2107559"/>
              <a:ext cx="44622" cy="38345"/>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16"/>
            <p:cNvSpPr/>
            <p:nvPr/>
          </p:nvSpPr>
          <p:spPr>
            <a:xfrm>
              <a:off x="1791357" y="2053036"/>
              <a:ext cx="44622" cy="38202"/>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6"/>
            <p:cNvSpPr/>
            <p:nvPr/>
          </p:nvSpPr>
          <p:spPr>
            <a:xfrm>
              <a:off x="1791357" y="1998371"/>
              <a:ext cx="44622" cy="3825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16"/>
            <p:cNvSpPr/>
            <p:nvPr/>
          </p:nvSpPr>
          <p:spPr>
            <a:xfrm>
              <a:off x="1791357" y="1943687"/>
              <a:ext cx="44622" cy="38273"/>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6"/>
            <p:cNvSpPr/>
            <p:nvPr/>
          </p:nvSpPr>
          <p:spPr>
            <a:xfrm>
              <a:off x="1791357" y="1779815"/>
              <a:ext cx="44622" cy="3825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16"/>
            <p:cNvSpPr/>
            <p:nvPr/>
          </p:nvSpPr>
          <p:spPr>
            <a:xfrm>
              <a:off x="1736673" y="2872738"/>
              <a:ext cx="44640" cy="38273"/>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6"/>
            <p:cNvSpPr/>
            <p:nvPr/>
          </p:nvSpPr>
          <p:spPr>
            <a:xfrm>
              <a:off x="1736673" y="2818054"/>
              <a:ext cx="44640" cy="38345"/>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6"/>
            <p:cNvSpPr/>
            <p:nvPr/>
          </p:nvSpPr>
          <p:spPr>
            <a:xfrm>
              <a:off x="1736673" y="2763388"/>
              <a:ext cx="44640" cy="38327"/>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16"/>
            <p:cNvSpPr/>
            <p:nvPr/>
          </p:nvSpPr>
          <p:spPr>
            <a:xfrm>
              <a:off x="1736673" y="2708848"/>
              <a:ext cx="44640" cy="38237"/>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6"/>
            <p:cNvSpPr/>
            <p:nvPr/>
          </p:nvSpPr>
          <p:spPr>
            <a:xfrm>
              <a:off x="1736673" y="2654182"/>
              <a:ext cx="44640" cy="38273"/>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6"/>
            <p:cNvSpPr/>
            <p:nvPr/>
          </p:nvSpPr>
          <p:spPr>
            <a:xfrm>
              <a:off x="1736673" y="2599498"/>
              <a:ext cx="44640" cy="38345"/>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6"/>
            <p:cNvSpPr/>
            <p:nvPr/>
          </p:nvSpPr>
          <p:spPr>
            <a:xfrm>
              <a:off x="1736673" y="2544832"/>
              <a:ext cx="44748" cy="38327"/>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16"/>
            <p:cNvSpPr/>
            <p:nvPr/>
          </p:nvSpPr>
          <p:spPr>
            <a:xfrm>
              <a:off x="1736673" y="2490148"/>
              <a:ext cx="44640" cy="38273"/>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16"/>
            <p:cNvSpPr/>
            <p:nvPr/>
          </p:nvSpPr>
          <p:spPr>
            <a:xfrm>
              <a:off x="1736673" y="2435482"/>
              <a:ext cx="44640" cy="3825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16"/>
            <p:cNvSpPr/>
            <p:nvPr/>
          </p:nvSpPr>
          <p:spPr>
            <a:xfrm>
              <a:off x="1736673" y="2380799"/>
              <a:ext cx="44640" cy="38345"/>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16"/>
            <p:cNvSpPr/>
            <p:nvPr/>
          </p:nvSpPr>
          <p:spPr>
            <a:xfrm>
              <a:off x="1736673" y="2326115"/>
              <a:ext cx="44640" cy="38345"/>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6"/>
            <p:cNvSpPr/>
            <p:nvPr/>
          </p:nvSpPr>
          <p:spPr>
            <a:xfrm>
              <a:off x="1736673" y="2271592"/>
              <a:ext cx="44640" cy="38219"/>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6"/>
            <p:cNvSpPr/>
            <p:nvPr/>
          </p:nvSpPr>
          <p:spPr>
            <a:xfrm>
              <a:off x="1736673" y="2216926"/>
              <a:ext cx="44640" cy="3825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6"/>
            <p:cNvSpPr/>
            <p:nvPr/>
          </p:nvSpPr>
          <p:spPr>
            <a:xfrm>
              <a:off x="1736673" y="2162243"/>
              <a:ext cx="44640" cy="38273"/>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6"/>
            <p:cNvSpPr/>
            <p:nvPr/>
          </p:nvSpPr>
          <p:spPr>
            <a:xfrm>
              <a:off x="1736673" y="2107559"/>
              <a:ext cx="44640" cy="38345"/>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6"/>
            <p:cNvSpPr/>
            <p:nvPr/>
          </p:nvSpPr>
          <p:spPr>
            <a:xfrm>
              <a:off x="1736673" y="2053036"/>
              <a:ext cx="44640" cy="38202"/>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6"/>
            <p:cNvSpPr/>
            <p:nvPr/>
          </p:nvSpPr>
          <p:spPr>
            <a:xfrm>
              <a:off x="1736673" y="1998371"/>
              <a:ext cx="44640" cy="3825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6"/>
            <p:cNvSpPr/>
            <p:nvPr/>
          </p:nvSpPr>
          <p:spPr>
            <a:xfrm>
              <a:off x="1736673" y="1834337"/>
              <a:ext cx="44640" cy="38345"/>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16"/>
            <p:cNvSpPr/>
            <p:nvPr/>
          </p:nvSpPr>
          <p:spPr>
            <a:xfrm>
              <a:off x="1682007" y="2763388"/>
              <a:ext cx="44766" cy="38327"/>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6"/>
            <p:cNvSpPr/>
            <p:nvPr/>
          </p:nvSpPr>
          <p:spPr>
            <a:xfrm>
              <a:off x="1682007" y="2708848"/>
              <a:ext cx="44766" cy="38237"/>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16"/>
            <p:cNvSpPr/>
            <p:nvPr/>
          </p:nvSpPr>
          <p:spPr>
            <a:xfrm>
              <a:off x="1682007" y="2654182"/>
              <a:ext cx="44766" cy="38273"/>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6"/>
            <p:cNvSpPr/>
            <p:nvPr/>
          </p:nvSpPr>
          <p:spPr>
            <a:xfrm>
              <a:off x="1682007" y="2599498"/>
              <a:ext cx="44766" cy="38345"/>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6"/>
            <p:cNvSpPr/>
            <p:nvPr/>
          </p:nvSpPr>
          <p:spPr>
            <a:xfrm>
              <a:off x="1682007" y="2544832"/>
              <a:ext cx="44873" cy="38327"/>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6"/>
            <p:cNvSpPr/>
            <p:nvPr/>
          </p:nvSpPr>
          <p:spPr>
            <a:xfrm>
              <a:off x="1682007" y="2490148"/>
              <a:ext cx="44766" cy="38273"/>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16"/>
            <p:cNvSpPr/>
            <p:nvPr/>
          </p:nvSpPr>
          <p:spPr>
            <a:xfrm>
              <a:off x="1682007" y="2435482"/>
              <a:ext cx="44766" cy="3825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6"/>
            <p:cNvSpPr/>
            <p:nvPr/>
          </p:nvSpPr>
          <p:spPr>
            <a:xfrm>
              <a:off x="1682007" y="2380799"/>
              <a:ext cx="44766" cy="38345"/>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16"/>
            <p:cNvSpPr/>
            <p:nvPr/>
          </p:nvSpPr>
          <p:spPr>
            <a:xfrm>
              <a:off x="1682007" y="2326115"/>
              <a:ext cx="44766" cy="38345"/>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16"/>
            <p:cNvSpPr/>
            <p:nvPr/>
          </p:nvSpPr>
          <p:spPr>
            <a:xfrm>
              <a:off x="1682007" y="2271592"/>
              <a:ext cx="44766" cy="38219"/>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6"/>
            <p:cNvSpPr/>
            <p:nvPr/>
          </p:nvSpPr>
          <p:spPr>
            <a:xfrm>
              <a:off x="1682007" y="2216926"/>
              <a:ext cx="44766" cy="3825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6"/>
            <p:cNvSpPr/>
            <p:nvPr/>
          </p:nvSpPr>
          <p:spPr>
            <a:xfrm>
              <a:off x="1682007" y="2162243"/>
              <a:ext cx="44766" cy="38273"/>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6"/>
            <p:cNvSpPr/>
            <p:nvPr/>
          </p:nvSpPr>
          <p:spPr>
            <a:xfrm>
              <a:off x="1682007" y="2107559"/>
              <a:ext cx="44766" cy="38345"/>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6"/>
            <p:cNvSpPr/>
            <p:nvPr/>
          </p:nvSpPr>
          <p:spPr>
            <a:xfrm>
              <a:off x="1682007" y="2053036"/>
              <a:ext cx="44766" cy="38202"/>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6"/>
            <p:cNvSpPr/>
            <p:nvPr/>
          </p:nvSpPr>
          <p:spPr>
            <a:xfrm>
              <a:off x="1682007" y="1889003"/>
              <a:ext cx="44766" cy="38345"/>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6"/>
            <p:cNvSpPr/>
            <p:nvPr/>
          </p:nvSpPr>
          <p:spPr>
            <a:xfrm>
              <a:off x="1627324" y="2654182"/>
              <a:ext cx="44784" cy="38273"/>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6"/>
            <p:cNvSpPr/>
            <p:nvPr/>
          </p:nvSpPr>
          <p:spPr>
            <a:xfrm>
              <a:off x="1627324" y="2599498"/>
              <a:ext cx="44784" cy="38345"/>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6"/>
            <p:cNvSpPr/>
            <p:nvPr/>
          </p:nvSpPr>
          <p:spPr>
            <a:xfrm>
              <a:off x="1627324" y="2544832"/>
              <a:ext cx="44891" cy="38327"/>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6"/>
            <p:cNvSpPr/>
            <p:nvPr/>
          </p:nvSpPr>
          <p:spPr>
            <a:xfrm>
              <a:off x="1627324" y="2490148"/>
              <a:ext cx="44784" cy="38273"/>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6"/>
            <p:cNvSpPr/>
            <p:nvPr/>
          </p:nvSpPr>
          <p:spPr>
            <a:xfrm>
              <a:off x="1627324" y="2435482"/>
              <a:ext cx="44784" cy="3825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16"/>
            <p:cNvSpPr/>
            <p:nvPr/>
          </p:nvSpPr>
          <p:spPr>
            <a:xfrm>
              <a:off x="1627324" y="2380799"/>
              <a:ext cx="44784" cy="38345"/>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16"/>
            <p:cNvSpPr/>
            <p:nvPr/>
          </p:nvSpPr>
          <p:spPr>
            <a:xfrm>
              <a:off x="1627324" y="2326115"/>
              <a:ext cx="44784" cy="38345"/>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16"/>
            <p:cNvSpPr/>
            <p:nvPr/>
          </p:nvSpPr>
          <p:spPr>
            <a:xfrm>
              <a:off x="1627324" y="2271592"/>
              <a:ext cx="44784" cy="38219"/>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6"/>
            <p:cNvSpPr/>
            <p:nvPr/>
          </p:nvSpPr>
          <p:spPr>
            <a:xfrm>
              <a:off x="1627324" y="2216926"/>
              <a:ext cx="44784" cy="3825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16"/>
            <p:cNvSpPr/>
            <p:nvPr/>
          </p:nvSpPr>
          <p:spPr>
            <a:xfrm>
              <a:off x="1627324" y="2162243"/>
              <a:ext cx="44784" cy="38273"/>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6"/>
            <p:cNvSpPr/>
            <p:nvPr/>
          </p:nvSpPr>
          <p:spPr>
            <a:xfrm>
              <a:off x="1627324" y="2107559"/>
              <a:ext cx="44784" cy="38345"/>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6"/>
            <p:cNvSpPr/>
            <p:nvPr/>
          </p:nvSpPr>
          <p:spPr>
            <a:xfrm>
              <a:off x="1627324" y="2053036"/>
              <a:ext cx="44784" cy="38202"/>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6"/>
            <p:cNvSpPr/>
            <p:nvPr/>
          </p:nvSpPr>
          <p:spPr>
            <a:xfrm>
              <a:off x="1627324" y="1943687"/>
              <a:ext cx="44784" cy="38273"/>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6"/>
            <p:cNvSpPr/>
            <p:nvPr/>
          </p:nvSpPr>
          <p:spPr>
            <a:xfrm>
              <a:off x="1627324" y="1889003"/>
              <a:ext cx="44784" cy="38345"/>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6"/>
            <p:cNvSpPr/>
            <p:nvPr/>
          </p:nvSpPr>
          <p:spPr>
            <a:xfrm>
              <a:off x="1627324" y="1834337"/>
              <a:ext cx="44784" cy="38345"/>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6"/>
            <p:cNvSpPr/>
            <p:nvPr/>
          </p:nvSpPr>
          <p:spPr>
            <a:xfrm>
              <a:off x="1572801" y="2435482"/>
              <a:ext cx="44622" cy="3825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6"/>
            <p:cNvSpPr/>
            <p:nvPr/>
          </p:nvSpPr>
          <p:spPr>
            <a:xfrm>
              <a:off x="1572801" y="2380799"/>
              <a:ext cx="44622" cy="38345"/>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6"/>
            <p:cNvSpPr/>
            <p:nvPr/>
          </p:nvSpPr>
          <p:spPr>
            <a:xfrm>
              <a:off x="1572801" y="2326115"/>
              <a:ext cx="44622" cy="38345"/>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16"/>
            <p:cNvSpPr/>
            <p:nvPr/>
          </p:nvSpPr>
          <p:spPr>
            <a:xfrm>
              <a:off x="1572801" y="2271592"/>
              <a:ext cx="44622" cy="38219"/>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6"/>
            <p:cNvSpPr/>
            <p:nvPr/>
          </p:nvSpPr>
          <p:spPr>
            <a:xfrm>
              <a:off x="1572801" y="2216926"/>
              <a:ext cx="44622" cy="3825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6"/>
            <p:cNvSpPr/>
            <p:nvPr/>
          </p:nvSpPr>
          <p:spPr>
            <a:xfrm>
              <a:off x="1572801" y="2162243"/>
              <a:ext cx="44622" cy="38273"/>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6"/>
            <p:cNvSpPr/>
            <p:nvPr/>
          </p:nvSpPr>
          <p:spPr>
            <a:xfrm>
              <a:off x="1572801" y="2107559"/>
              <a:ext cx="44622" cy="38345"/>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6"/>
            <p:cNvSpPr/>
            <p:nvPr/>
          </p:nvSpPr>
          <p:spPr>
            <a:xfrm>
              <a:off x="1572801" y="2053036"/>
              <a:ext cx="44622" cy="38202"/>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6"/>
            <p:cNvSpPr/>
            <p:nvPr/>
          </p:nvSpPr>
          <p:spPr>
            <a:xfrm>
              <a:off x="1572801" y="1889003"/>
              <a:ext cx="44622" cy="38345"/>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6"/>
            <p:cNvSpPr/>
            <p:nvPr/>
          </p:nvSpPr>
          <p:spPr>
            <a:xfrm>
              <a:off x="1518117" y="2380799"/>
              <a:ext cx="44640" cy="38345"/>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6"/>
            <p:cNvSpPr/>
            <p:nvPr/>
          </p:nvSpPr>
          <p:spPr>
            <a:xfrm>
              <a:off x="1518117" y="2326115"/>
              <a:ext cx="44640" cy="38345"/>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6"/>
            <p:cNvSpPr/>
            <p:nvPr/>
          </p:nvSpPr>
          <p:spPr>
            <a:xfrm>
              <a:off x="1518117" y="2271592"/>
              <a:ext cx="44640" cy="38273"/>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6"/>
            <p:cNvSpPr/>
            <p:nvPr/>
          </p:nvSpPr>
          <p:spPr>
            <a:xfrm>
              <a:off x="1518117" y="2216926"/>
              <a:ext cx="44640" cy="3825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6"/>
            <p:cNvSpPr/>
            <p:nvPr/>
          </p:nvSpPr>
          <p:spPr>
            <a:xfrm>
              <a:off x="1518117" y="2162243"/>
              <a:ext cx="44640" cy="38273"/>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6"/>
            <p:cNvSpPr/>
            <p:nvPr/>
          </p:nvSpPr>
          <p:spPr>
            <a:xfrm>
              <a:off x="1518117" y="2107559"/>
              <a:ext cx="44640" cy="38345"/>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16"/>
            <p:cNvSpPr/>
            <p:nvPr/>
          </p:nvSpPr>
          <p:spPr>
            <a:xfrm>
              <a:off x="1518117" y="2053036"/>
              <a:ext cx="44640" cy="38202"/>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6"/>
            <p:cNvSpPr/>
            <p:nvPr/>
          </p:nvSpPr>
          <p:spPr>
            <a:xfrm>
              <a:off x="1463452" y="2326115"/>
              <a:ext cx="44622" cy="38345"/>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6"/>
            <p:cNvSpPr/>
            <p:nvPr/>
          </p:nvSpPr>
          <p:spPr>
            <a:xfrm>
              <a:off x="1463452" y="2271592"/>
              <a:ext cx="44622" cy="38219"/>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6"/>
            <p:cNvSpPr/>
            <p:nvPr/>
          </p:nvSpPr>
          <p:spPr>
            <a:xfrm>
              <a:off x="1463452" y="2216926"/>
              <a:ext cx="44622" cy="3825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6"/>
            <p:cNvSpPr/>
            <p:nvPr/>
          </p:nvSpPr>
          <p:spPr>
            <a:xfrm>
              <a:off x="1463452" y="2162243"/>
              <a:ext cx="44622" cy="38273"/>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6"/>
            <p:cNvSpPr/>
            <p:nvPr/>
          </p:nvSpPr>
          <p:spPr>
            <a:xfrm>
              <a:off x="1463452" y="2107559"/>
              <a:ext cx="44622" cy="38345"/>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16"/>
            <p:cNvSpPr/>
            <p:nvPr/>
          </p:nvSpPr>
          <p:spPr>
            <a:xfrm>
              <a:off x="1463452" y="2053036"/>
              <a:ext cx="44622" cy="38202"/>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6"/>
            <p:cNvSpPr/>
            <p:nvPr/>
          </p:nvSpPr>
          <p:spPr>
            <a:xfrm>
              <a:off x="1408768" y="2216926"/>
              <a:ext cx="44784" cy="3825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6"/>
            <p:cNvSpPr/>
            <p:nvPr/>
          </p:nvSpPr>
          <p:spPr>
            <a:xfrm>
              <a:off x="1408768" y="2162243"/>
              <a:ext cx="44784" cy="38273"/>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16"/>
            <p:cNvSpPr/>
            <p:nvPr/>
          </p:nvSpPr>
          <p:spPr>
            <a:xfrm>
              <a:off x="1408768" y="2107559"/>
              <a:ext cx="44784" cy="38345"/>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16"/>
            <p:cNvSpPr/>
            <p:nvPr/>
          </p:nvSpPr>
          <p:spPr>
            <a:xfrm>
              <a:off x="1408768" y="2053036"/>
              <a:ext cx="44784" cy="38202"/>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16"/>
            <p:cNvSpPr/>
            <p:nvPr/>
          </p:nvSpPr>
          <p:spPr>
            <a:xfrm>
              <a:off x="1354102" y="2216926"/>
              <a:ext cx="44622" cy="3825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6"/>
            <p:cNvSpPr/>
            <p:nvPr/>
          </p:nvSpPr>
          <p:spPr>
            <a:xfrm>
              <a:off x="1354102" y="2162243"/>
              <a:ext cx="44622" cy="38273"/>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16"/>
            <p:cNvSpPr/>
            <p:nvPr/>
          </p:nvSpPr>
          <p:spPr>
            <a:xfrm>
              <a:off x="1354102" y="2107559"/>
              <a:ext cx="44622" cy="38345"/>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6"/>
            <p:cNvSpPr/>
            <p:nvPr/>
          </p:nvSpPr>
          <p:spPr>
            <a:xfrm>
              <a:off x="1354102" y="2053036"/>
              <a:ext cx="44622" cy="38202"/>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16"/>
            <p:cNvSpPr/>
            <p:nvPr/>
          </p:nvSpPr>
          <p:spPr>
            <a:xfrm>
              <a:off x="1299418" y="2216926"/>
              <a:ext cx="44640" cy="3825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16"/>
            <p:cNvSpPr/>
            <p:nvPr/>
          </p:nvSpPr>
          <p:spPr>
            <a:xfrm>
              <a:off x="1299418" y="2162243"/>
              <a:ext cx="44640" cy="38273"/>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16"/>
            <p:cNvSpPr/>
            <p:nvPr/>
          </p:nvSpPr>
          <p:spPr>
            <a:xfrm>
              <a:off x="1299418" y="2107559"/>
              <a:ext cx="44640" cy="38345"/>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16"/>
            <p:cNvSpPr/>
            <p:nvPr/>
          </p:nvSpPr>
          <p:spPr>
            <a:xfrm>
              <a:off x="1299418" y="2053036"/>
              <a:ext cx="44640" cy="38202"/>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6"/>
            <p:cNvSpPr/>
            <p:nvPr/>
          </p:nvSpPr>
          <p:spPr>
            <a:xfrm>
              <a:off x="1244752" y="2216926"/>
              <a:ext cx="44766" cy="3825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6"/>
            <p:cNvSpPr/>
            <p:nvPr/>
          </p:nvSpPr>
          <p:spPr>
            <a:xfrm>
              <a:off x="1244752" y="2162243"/>
              <a:ext cx="44766" cy="38273"/>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6"/>
            <p:cNvSpPr/>
            <p:nvPr/>
          </p:nvSpPr>
          <p:spPr>
            <a:xfrm>
              <a:off x="1244752" y="2107559"/>
              <a:ext cx="44766" cy="38345"/>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16"/>
            <p:cNvSpPr/>
            <p:nvPr/>
          </p:nvSpPr>
          <p:spPr>
            <a:xfrm>
              <a:off x="1244752" y="2053036"/>
              <a:ext cx="44766" cy="38202"/>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16"/>
            <p:cNvSpPr/>
            <p:nvPr/>
          </p:nvSpPr>
          <p:spPr>
            <a:xfrm>
              <a:off x="1190068" y="2216926"/>
              <a:ext cx="44784" cy="3825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16"/>
            <p:cNvSpPr/>
            <p:nvPr/>
          </p:nvSpPr>
          <p:spPr>
            <a:xfrm>
              <a:off x="1190068" y="2162243"/>
              <a:ext cx="44784" cy="38273"/>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16"/>
            <p:cNvSpPr/>
            <p:nvPr/>
          </p:nvSpPr>
          <p:spPr>
            <a:xfrm>
              <a:off x="1190068" y="2107559"/>
              <a:ext cx="44784" cy="38345"/>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6"/>
            <p:cNvSpPr/>
            <p:nvPr/>
          </p:nvSpPr>
          <p:spPr>
            <a:xfrm>
              <a:off x="1190068" y="2053036"/>
              <a:ext cx="44784" cy="38202"/>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16"/>
            <p:cNvSpPr/>
            <p:nvPr/>
          </p:nvSpPr>
          <p:spPr>
            <a:xfrm>
              <a:off x="1135546" y="2271592"/>
              <a:ext cx="44730" cy="38219"/>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16"/>
            <p:cNvSpPr/>
            <p:nvPr/>
          </p:nvSpPr>
          <p:spPr>
            <a:xfrm>
              <a:off x="1135546" y="2216909"/>
              <a:ext cx="44730" cy="38237"/>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16"/>
            <p:cNvSpPr/>
            <p:nvPr/>
          </p:nvSpPr>
          <p:spPr>
            <a:xfrm>
              <a:off x="1135546" y="2162243"/>
              <a:ext cx="44766" cy="38273"/>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16"/>
            <p:cNvSpPr/>
            <p:nvPr/>
          </p:nvSpPr>
          <p:spPr>
            <a:xfrm>
              <a:off x="1135546" y="2107559"/>
              <a:ext cx="44766" cy="38345"/>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16"/>
            <p:cNvSpPr/>
            <p:nvPr/>
          </p:nvSpPr>
          <p:spPr>
            <a:xfrm>
              <a:off x="1135546" y="2053036"/>
              <a:ext cx="44730" cy="38219"/>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16"/>
            <p:cNvSpPr/>
            <p:nvPr/>
          </p:nvSpPr>
          <p:spPr>
            <a:xfrm>
              <a:off x="1080862" y="2326115"/>
              <a:ext cx="44640" cy="38345"/>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16"/>
            <p:cNvSpPr/>
            <p:nvPr/>
          </p:nvSpPr>
          <p:spPr>
            <a:xfrm>
              <a:off x="1080862" y="2271592"/>
              <a:ext cx="44640" cy="38219"/>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16"/>
            <p:cNvSpPr/>
            <p:nvPr/>
          </p:nvSpPr>
          <p:spPr>
            <a:xfrm>
              <a:off x="1080862" y="2216926"/>
              <a:ext cx="44640" cy="3825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16"/>
            <p:cNvSpPr/>
            <p:nvPr/>
          </p:nvSpPr>
          <p:spPr>
            <a:xfrm>
              <a:off x="1080862" y="2162243"/>
              <a:ext cx="44640" cy="38273"/>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16"/>
            <p:cNvSpPr/>
            <p:nvPr/>
          </p:nvSpPr>
          <p:spPr>
            <a:xfrm>
              <a:off x="1080862" y="2107559"/>
              <a:ext cx="44640" cy="38345"/>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16"/>
            <p:cNvSpPr/>
            <p:nvPr/>
          </p:nvSpPr>
          <p:spPr>
            <a:xfrm>
              <a:off x="1080862" y="2053036"/>
              <a:ext cx="44586" cy="38202"/>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16"/>
            <p:cNvSpPr/>
            <p:nvPr/>
          </p:nvSpPr>
          <p:spPr>
            <a:xfrm>
              <a:off x="1026196" y="2326115"/>
              <a:ext cx="44622" cy="38345"/>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16"/>
            <p:cNvSpPr/>
            <p:nvPr/>
          </p:nvSpPr>
          <p:spPr>
            <a:xfrm>
              <a:off x="1026196" y="2216926"/>
              <a:ext cx="44622" cy="3825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16"/>
            <p:cNvSpPr/>
            <p:nvPr/>
          </p:nvSpPr>
          <p:spPr>
            <a:xfrm>
              <a:off x="1026196" y="2162243"/>
              <a:ext cx="44622" cy="38273"/>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16"/>
            <p:cNvSpPr/>
            <p:nvPr/>
          </p:nvSpPr>
          <p:spPr>
            <a:xfrm>
              <a:off x="1026196" y="2107559"/>
              <a:ext cx="44622" cy="38345"/>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16"/>
            <p:cNvSpPr/>
            <p:nvPr/>
          </p:nvSpPr>
          <p:spPr>
            <a:xfrm>
              <a:off x="4031887" y="2818054"/>
              <a:ext cx="44784" cy="38345"/>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16"/>
            <p:cNvSpPr/>
            <p:nvPr/>
          </p:nvSpPr>
          <p:spPr>
            <a:xfrm>
              <a:off x="4031887" y="2872738"/>
              <a:ext cx="44784" cy="38273"/>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16"/>
            <p:cNvSpPr/>
            <p:nvPr/>
          </p:nvSpPr>
          <p:spPr>
            <a:xfrm>
              <a:off x="4086571" y="2872738"/>
              <a:ext cx="44622" cy="38273"/>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16"/>
            <p:cNvSpPr/>
            <p:nvPr/>
          </p:nvSpPr>
          <p:spPr>
            <a:xfrm>
              <a:off x="4086571" y="2982087"/>
              <a:ext cx="44622" cy="38219"/>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16"/>
            <p:cNvSpPr/>
            <p:nvPr/>
          </p:nvSpPr>
          <p:spPr>
            <a:xfrm>
              <a:off x="4141237" y="2927404"/>
              <a:ext cx="44640" cy="38273"/>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16"/>
            <p:cNvSpPr/>
            <p:nvPr/>
          </p:nvSpPr>
          <p:spPr>
            <a:xfrm>
              <a:off x="4086571" y="2927404"/>
              <a:ext cx="44622" cy="38273"/>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16"/>
            <p:cNvSpPr/>
            <p:nvPr/>
          </p:nvSpPr>
          <p:spPr>
            <a:xfrm>
              <a:off x="4523683" y="1998371"/>
              <a:ext cx="44766" cy="3825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16"/>
            <p:cNvSpPr/>
            <p:nvPr/>
          </p:nvSpPr>
          <p:spPr>
            <a:xfrm>
              <a:off x="4523683" y="2053036"/>
              <a:ext cx="44766" cy="38202"/>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16"/>
            <p:cNvSpPr/>
            <p:nvPr/>
          </p:nvSpPr>
          <p:spPr>
            <a:xfrm>
              <a:off x="4523683" y="2107559"/>
              <a:ext cx="44766" cy="38345"/>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16"/>
            <p:cNvSpPr/>
            <p:nvPr/>
          </p:nvSpPr>
          <p:spPr>
            <a:xfrm>
              <a:off x="4523683" y="2162243"/>
              <a:ext cx="44766" cy="38273"/>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16"/>
            <p:cNvSpPr/>
            <p:nvPr/>
          </p:nvSpPr>
          <p:spPr>
            <a:xfrm>
              <a:off x="4523683" y="2216926"/>
              <a:ext cx="44766" cy="3825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16"/>
            <p:cNvSpPr/>
            <p:nvPr/>
          </p:nvSpPr>
          <p:spPr>
            <a:xfrm>
              <a:off x="4523683" y="2271592"/>
              <a:ext cx="44766" cy="38273"/>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16"/>
            <p:cNvSpPr/>
            <p:nvPr/>
          </p:nvSpPr>
          <p:spPr>
            <a:xfrm>
              <a:off x="4523683" y="2326115"/>
              <a:ext cx="44766" cy="38345"/>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16"/>
            <p:cNvSpPr/>
            <p:nvPr/>
          </p:nvSpPr>
          <p:spPr>
            <a:xfrm>
              <a:off x="4523683" y="2380799"/>
              <a:ext cx="44766" cy="38345"/>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16"/>
            <p:cNvSpPr/>
            <p:nvPr/>
          </p:nvSpPr>
          <p:spPr>
            <a:xfrm>
              <a:off x="4523683" y="2435482"/>
              <a:ext cx="44766" cy="3825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16"/>
            <p:cNvSpPr/>
            <p:nvPr/>
          </p:nvSpPr>
          <p:spPr>
            <a:xfrm>
              <a:off x="4523683" y="2490148"/>
              <a:ext cx="44766" cy="38273"/>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16"/>
            <p:cNvSpPr/>
            <p:nvPr/>
          </p:nvSpPr>
          <p:spPr>
            <a:xfrm>
              <a:off x="4523683" y="2544832"/>
              <a:ext cx="44873" cy="38327"/>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16"/>
            <p:cNvSpPr/>
            <p:nvPr/>
          </p:nvSpPr>
          <p:spPr>
            <a:xfrm>
              <a:off x="4523683" y="2599498"/>
              <a:ext cx="44766" cy="38345"/>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16"/>
            <p:cNvSpPr/>
            <p:nvPr/>
          </p:nvSpPr>
          <p:spPr>
            <a:xfrm>
              <a:off x="4523683" y="2654182"/>
              <a:ext cx="44766" cy="38273"/>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16"/>
            <p:cNvSpPr/>
            <p:nvPr/>
          </p:nvSpPr>
          <p:spPr>
            <a:xfrm>
              <a:off x="4523683" y="2708848"/>
              <a:ext cx="44766" cy="38237"/>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16"/>
            <p:cNvSpPr/>
            <p:nvPr/>
          </p:nvSpPr>
          <p:spPr>
            <a:xfrm>
              <a:off x="4250443" y="1998371"/>
              <a:ext cx="44784" cy="3825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16"/>
            <p:cNvSpPr/>
            <p:nvPr/>
          </p:nvSpPr>
          <p:spPr>
            <a:xfrm>
              <a:off x="4250443" y="2053036"/>
              <a:ext cx="44784" cy="38202"/>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16"/>
            <p:cNvSpPr/>
            <p:nvPr/>
          </p:nvSpPr>
          <p:spPr>
            <a:xfrm>
              <a:off x="4250443" y="2107559"/>
              <a:ext cx="44784" cy="38345"/>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16"/>
            <p:cNvSpPr/>
            <p:nvPr/>
          </p:nvSpPr>
          <p:spPr>
            <a:xfrm>
              <a:off x="4250443" y="2162243"/>
              <a:ext cx="44784" cy="38273"/>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16"/>
            <p:cNvSpPr/>
            <p:nvPr/>
          </p:nvSpPr>
          <p:spPr>
            <a:xfrm>
              <a:off x="4250443" y="2216926"/>
              <a:ext cx="44784" cy="3825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16"/>
            <p:cNvSpPr/>
            <p:nvPr/>
          </p:nvSpPr>
          <p:spPr>
            <a:xfrm>
              <a:off x="4250443" y="2271592"/>
              <a:ext cx="44784" cy="38273"/>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16"/>
            <p:cNvSpPr/>
            <p:nvPr/>
          </p:nvSpPr>
          <p:spPr>
            <a:xfrm>
              <a:off x="4250443" y="2326115"/>
              <a:ext cx="44784" cy="38345"/>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16"/>
            <p:cNvSpPr/>
            <p:nvPr/>
          </p:nvSpPr>
          <p:spPr>
            <a:xfrm>
              <a:off x="4250443" y="2380799"/>
              <a:ext cx="44784" cy="38345"/>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16"/>
            <p:cNvSpPr/>
            <p:nvPr/>
          </p:nvSpPr>
          <p:spPr>
            <a:xfrm>
              <a:off x="4250443" y="2435482"/>
              <a:ext cx="44784" cy="3825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16"/>
            <p:cNvSpPr/>
            <p:nvPr/>
          </p:nvSpPr>
          <p:spPr>
            <a:xfrm>
              <a:off x="4250443" y="2490148"/>
              <a:ext cx="44784" cy="38273"/>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16"/>
            <p:cNvSpPr/>
            <p:nvPr/>
          </p:nvSpPr>
          <p:spPr>
            <a:xfrm>
              <a:off x="4250443" y="2544832"/>
              <a:ext cx="44891" cy="38327"/>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16"/>
            <p:cNvSpPr/>
            <p:nvPr/>
          </p:nvSpPr>
          <p:spPr>
            <a:xfrm>
              <a:off x="4250443" y="2599498"/>
              <a:ext cx="44784" cy="38345"/>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16"/>
            <p:cNvSpPr/>
            <p:nvPr/>
          </p:nvSpPr>
          <p:spPr>
            <a:xfrm>
              <a:off x="3977203" y="2544832"/>
              <a:ext cx="44891" cy="38327"/>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16"/>
            <p:cNvSpPr/>
            <p:nvPr/>
          </p:nvSpPr>
          <p:spPr>
            <a:xfrm>
              <a:off x="3977203" y="2708848"/>
              <a:ext cx="44784" cy="38237"/>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16"/>
            <p:cNvSpPr/>
            <p:nvPr/>
          </p:nvSpPr>
          <p:spPr>
            <a:xfrm>
              <a:off x="3977203" y="2654182"/>
              <a:ext cx="44784" cy="38273"/>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16"/>
            <p:cNvSpPr/>
            <p:nvPr/>
          </p:nvSpPr>
          <p:spPr>
            <a:xfrm>
              <a:off x="3977203" y="2599498"/>
              <a:ext cx="44784" cy="38345"/>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16"/>
            <p:cNvSpPr/>
            <p:nvPr/>
          </p:nvSpPr>
          <p:spPr>
            <a:xfrm>
              <a:off x="4031887" y="2544832"/>
              <a:ext cx="44891" cy="38327"/>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16"/>
            <p:cNvSpPr/>
            <p:nvPr/>
          </p:nvSpPr>
          <p:spPr>
            <a:xfrm>
              <a:off x="4031887" y="2599498"/>
              <a:ext cx="44784" cy="38345"/>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16"/>
            <p:cNvSpPr/>
            <p:nvPr/>
          </p:nvSpPr>
          <p:spPr>
            <a:xfrm>
              <a:off x="4086571" y="2053036"/>
              <a:ext cx="44622" cy="38202"/>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16"/>
            <p:cNvSpPr/>
            <p:nvPr/>
          </p:nvSpPr>
          <p:spPr>
            <a:xfrm>
              <a:off x="4086571" y="2107559"/>
              <a:ext cx="44622" cy="38345"/>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16"/>
            <p:cNvSpPr/>
            <p:nvPr/>
          </p:nvSpPr>
          <p:spPr>
            <a:xfrm>
              <a:off x="4086571" y="2162243"/>
              <a:ext cx="44622" cy="38273"/>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16"/>
            <p:cNvSpPr/>
            <p:nvPr/>
          </p:nvSpPr>
          <p:spPr>
            <a:xfrm>
              <a:off x="4086571" y="2216926"/>
              <a:ext cx="44622" cy="3825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16"/>
            <p:cNvSpPr/>
            <p:nvPr/>
          </p:nvSpPr>
          <p:spPr>
            <a:xfrm>
              <a:off x="4086571" y="2271592"/>
              <a:ext cx="44622" cy="38273"/>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16"/>
            <p:cNvSpPr/>
            <p:nvPr/>
          </p:nvSpPr>
          <p:spPr>
            <a:xfrm>
              <a:off x="4086571" y="2326115"/>
              <a:ext cx="44622" cy="38345"/>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6"/>
            <p:cNvSpPr/>
            <p:nvPr/>
          </p:nvSpPr>
          <p:spPr>
            <a:xfrm>
              <a:off x="4086571" y="2380799"/>
              <a:ext cx="44622" cy="38345"/>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16"/>
            <p:cNvSpPr/>
            <p:nvPr/>
          </p:nvSpPr>
          <p:spPr>
            <a:xfrm>
              <a:off x="4086571" y="2435482"/>
              <a:ext cx="44622" cy="3825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16"/>
            <p:cNvSpPr/>
            <p:nvPr/>
          </p:nvSpPr>
          <p:spPr>
            <a:xfrm>
              <a:off x="4086571" y="2490148"/>
              <a:ext cx="44622" cy="38273"/>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16"/>
            <p:cNvSpPr/>
            <p:nvPr/>
          </p:nvSpPr>
          <p:spPr>
            <a:xfrm>
              <a:off x="4086571" y="2544832"/>
              <a:ext cx="44730" cy="38327"/>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16"/>
            <p:cNvSpPr/>
            <p:nvPr/>
          </p:nvSpPr>
          <p:spPr>
            <a:xfrm>
              <a:off x="4086571" y="2599498"/>
              <a:ext cx="44622" cy="38345"/>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16"/>
            <p:cNvSpPr/>
            <p:nvPr/>
          </p:nvSpPr>
          <p:spPr>
            <a:xfrm>
              <a:off x="4086571" y="2654182"/>
              <a:ext cx="44622" cy="38273"/>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16"/>
            <p:cNvSpPr/>
            <p:nvPr/>
          </p:nvSpPr>
          <p:spPr>
            <a:xfrm>
              <a:off x="4141237" y="2053036"/>
              <a:ext cx="44640" cy="38202"/>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16"/>
            <p:cNvSpPr/>
            <p:nvPr/>
          </p:nvSpPr>
          <p:spPr>
            <a:xfrm>
              <a:off x="4141237" y="2107559"/>
              <a:ext cx="44640" cy="38345"/>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16"/>
            <p:cNvSpPr/>
            <p:nvPr/>
          </p:nvSpPr>
          <p:spPr>
            <a:xfrm>
              <a:off x="4141237" y="2162243"/>
              <a:ext cx="44640" cy="38273"/>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16"/>
            <p:cNvSpPr/>
            <p:nvPr/>
          </p:nvSpPr>
          <p:spPr>
            <a:xfrm>
              <a:off x="4141237" y="2216926"/>
              <a:ext cx="44640" cy="3825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16"/>
            <p:cNvSpPr/>
            <p:nvPr/>
          </p:nvSpPr>
          <p:spPr>
            <a:xfrm>
              <a:off x="4141237" y="2271592"/>
              <a:ext cx="44640" cy="38219"/>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16"/>
            <p:cNvSpPr/>
            <p:nvPr/>
          </p:nvSpPr>
          <p:spPr>
            <a:xfrm>
              <a:off x="4141237" y="2326115"/>
              <a:ext cx="44640" cy="38345"/>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16"/>
            <p:cNvSpPr/>
            <p:nvPr/>
          </p:nvSpPr>
          <p:spPr>
            <a:xfrm>
              <a:off x="4141237" y="2380799"/>
              <a:ext cx="44640" cy="38345"/>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16"/>
            <p:cNvSpPr/>
            <p:nvPr/>
          </p:nvSpPr>
          <p:spPr>
            <a:xfrm>
              <a:off x="4141237" y="2435482"/>
              <a:ext cx="44640" cy="3825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16"/>
            <p:cNvSpPr/>
            <p:nvPr/>
          </p:nvSpPr>
          <p:spPr>
            <a:xfrm>
              <a:off x="4141237" y="2490148"/>
              <a:ext cx="44640" cy="38273"/>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16"/>
            <p:cNvSpPr/>
            <p:nvPr/>
          </p:nvSpPr>
          <p:spPr>
            <a:xfrm>
              <a:off x="4141237" y="2544832"/>
              <a:ext cx="44730" cy="38327"/>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16"/>
            <p:cNvSpPr/>
            <p:nvPr/>
          </p:nvSpPr>
          <p:spPr>
            <a:xfrm>
              <a:off x="4141237" y="2599498"/>
              <a:ext cx="44640" cy="38345"/>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16"/>
            <p:cNvSpPr/>
            <p:nvPr/>
          </p:nvSpPr>
          <p:spPr>
            <a:xfrm>
              <a:off x="4141237" y="2654182"/>
              <a:ext cx="44640" cy="38273"/>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16"/>
            <p:cNvSpPr/>
            <p:nvPr/>
          </p:nvSpPr>
          <p:spPr>
            <a:xfrm>
              <a:off x="4195921" y="2053036"/>
              <a:ext cx="44622" cy="38202"/>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16"/>
            <p:cNvSpPr/>
            <p:nvPr/>
          </p:nvSpPr>
          <p:spPr>
            <a:xfrm>
              <a:off x="4195921" y="2107559"/>
              <a:ext cx="44622" cy="38345"/>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16"/>
            <p:cNvSpPr/>
            <p:nvPr/>
          </p:nvSpPr>
          <p:spPr>
            <a:xfrm>
              <a:off x="4195921" y="2162243"/>
              <a:ext cx="44622" cy="38273"/>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16"/>
            <p:cNvSpPr/>
            <p:nvPr/>
          </p:nvSpPr>
          <p:spPr>
            <a:xfrm>
              <a:off x="4195921" y="2216926"/>
              <a:ext cx="44622" cy="3825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16"/>
            <p:cNvSpPr/>
            <p:nvPr/>
          </p:nvSpPr>
          <p:spPr>
            <a:xfrm>
              <a:off x="4195921" y="2271592"/>
              <a:ext cx="44622" cy="38219"/>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16"/>
            <p:cNvSpPr/>
            <p:nvPr/>
          </p:nvSpPr>
          <p:spPr>
            <a:xfrm>
              <a:off x="4195921" y="2326115"/>
              <a:ext cx="44622" cy="38345"/>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16"/>
            <p:cNvSpPr/>
            <p:nvPr/>
          </p:nvSpPr>
          <p:spPr>
            <a:xfrm>
              <a:off x="4195921" y="2380799"/>
              <a:ext cx="44622" cy="38345"/>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16"/>
            <p:cNvSpPr/>
            <p:nvPr/>
          </p:nvSpPr>
          <p:spPr>
            <a:xfrm>
              <a:off x="4195921" y="2435482"/>
              <a:ext cx="44622" cy="3825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16"/>
            <p:cNvSpPr/>
            <p:nvPr/>
          </p:nvSpPr>
          <p:spPr>
            <a:xfrm>
              <a:off x="4195921" y="2490148"/>
              <a:ext cx="44622" cy="38273"/>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16"/>
            <p:cNvSpPr/>
            <p:nvPr/>
          </p:nvSpPr>
          <p:spPr>
            <a:xfrm>
              <a:off x="4195921" y="2544832"/>
              <a:ext cx="44730" cy="38327"/>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16"/>
            <p:cNvSpPr/>
            <p:nvPr/>
          </p:nvSpPr>
          <p:spPr>
            <a:xfrm>
              <a:off x="4195921" y="2599498"/>
              <a:ext cx="44622" cy="38345"/>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16"/>
            <p:cNvSpPr/>
            <p:nvPr/>
          </p:nvSpPr>
          <p:spPr>
            <a:xfrm>
              <a:off x="4195921" y="2654182"/>
              <a:ext cx="44622" cy="38273"/>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16"/>
            <p:cNvSpPr/>
            <p:nvPr/>
          </p:nvSpPr>
          <p:spPr>
            <a:xfrm>
              <a:off x="4250443" y="2654182"/>
              <a:ext cx="44784" cy="38273"/>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16"/>
            <p:cNvSpPr/>
            <p:nvPr/>
          </p:nvSpPr>
          <p:spPr>
            <a:xfrm>
              <a:off x="4250443" y="2708848"/>
              <a:ext cx="44784" cy="38237"/>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16"/>
            <p:cNvSpPr/>
            <p:nvPr/>
          </p:nvSpPr>
          <p:spPr>
            <a:xfrm>
              <a:off x="4305127" y="1998371"/>
              <a:ext cx="44766" cy="3825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16"/>
            <p:cNvSpPr/>
            <p:nvPr/>
          </p:nvSpPr>
          <p:spPr>
            <a:xfrm>
              <a:off x="4305127" y="2053036"/>
              <a:ext cx="44766" cy="38202"/>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16"/>
            <p:cNvSpPr/>
            <p:nvPr/>
          </p:nvSpPr>
          <p:spPr>
            <a:xfrm>
              <a:off x="4305127" y="2107559"/>
              <a:ext cx="44766" cy="38345"/>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16"/>
            <p:cNvSpPr/>
            <p:nvPr/>
          </p:nvSpPr>
          <p:spPr>
            <a:xfrm>
              <a:off x="4305127" y="2162243"/>
              <a:ext cx="44766" cy="38273"/>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16"/>
            <p:cNvSpPr/>
            <p:nvPr/>
          </p:nvSpPr>
          <p:spPr>
            <a:xfrm>
              <a:off x="4305127" y="2216926"/>
              <a:ext cx="44766" cy="3825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16"/>
            <p:cNvSpPr/>
            <p:nvPr/>
          </p:nvSpPr>
          <p:spPr>
            <a:xfrm>
              <a:off x="4305127" y="2271592"/>
              <a:ext cx="44766" cy="38219"/>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16"/>
            <p:cNvSpPr/>
            <p:nvPr/>
          </p:nvSpPr>
          <p:spPr>
            <a:xfrm>
              <a:off x="4305127" y="2326115"/>
              <a:ext cx="44766" cy="38345"/>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16"/>
            <p:cNvSpPr/>
            <p:nvPr/>
          </p:nvSpPr>
          <p:spPr>
            <a:xfrm>
              <a:off x="4305127" y="2380799"/>
              <a:ext cx="44766" cy="38345"/>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16"/>
            <p:cNvSpPr/>
            <p:nvPr/>
          </p:nvSpPr>
          <p:spPr>
            <a:xfrm>
              <a:off x="4305127" y="2435482"/>
              <a:ext cx="44766" cy="3825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16"/>
            <p:cNvSpPr/>
            <p:nvPr/>
          </p:nvSpPr>
          <p:spPr>
            <a:xfrm>
              <a:off x="4305127" y="2490148"/>
              <a:ext cx="44766" cy="38273"/>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16"/>
            <p:cNvSpPr/>
            <p:nvPr/>
          </p:nvSpPr>
          <p:spPr>
            <a:xfrm>
              <a:off x="4305127" y="2544832"/>
              <a:ext cx="44873" cy="38327"/>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16"/>
            <p:cNvSpPr/>
            <p:nvPr/>
          </p:nvSpPr>
          <p:spPr>
            <a:xfrm>
              <a:off x="4305127" y="2599498"/>
              <a:ext cx="44766" cy="38345"/>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16"/>
            <p:cNvSpPr/>
            <p:nvPr/>
          </p:nvSpPr>
          <p:spPr>
            <a:xfrm>
              <a:off x="4305127" y="2654182"/>
              <a:ext cx="44766" cy="38273"/>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16"/>
            <p:cNvSpPr/>
            <p:nvPr/>
          </p:nvSpPr>
          <p:spPr>
            <a:xfrm>
              <a:off x="4305127" y="2708848"/>
              <a:ext cx="44766" cy="38237"/>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16"/>
            <p:cNvSpPr/>
            <p:nvPr/>
          </p:nvSpPr>
          <p:spPr>
            <a:xfrm>
              <a:off x="4359793" y="1998371"/>
              <a:ext cx="44640" cy="3825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16"/>
            <p:cNvSpPr/>
            <p:nvPr/>
          </p:nvSpPr>
          <p:spPr>
            <a:xfrm>
              <a:off x="4359793" y="2053036"/>
              <a:ext cx="44640" cy="38202"/>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16"/>
            <p:cNvSpPr/>
            <p:nvPr/>
          </p:nvSpPr>
          <p:spPr>
            <a:xfrm>
              <a:off x="4359793" y="2107559"/>
              <a:ext cx="44640" cy="38345"/>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16"/>
            <p:cNvSpPr/>
            <p:nvPr/>
          </p:nvSpPr>
          <p:spPr>
            <a:xfrm>
              <a:off x="4359793" y="2162243"/>
              <a:ext cx="44640" cy="38273"/>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16"/>
            <p:cNvSpPr/>
            <p:nvPr/>
          </p:nvSpPr>
          <p:spPr>
            <a:xfrm>
              <a:off x="4359793" y="2216926"/>
              <a:ext cx="44640" cy="3825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16"/>
            <p:cNvSpPr/>
            <p:nvPr/>
          </p:nvSpPr>
          <p:spPr>
            <a:xfrm>
              <a:off x="4359793" y="2271592"/>
              <a:ext cx="44640" cy="38273"/>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16"/>
            <p:cNvSpPr/>
            <p:nvPr/>
          </p:nvSpPr>
          <p:spPr>
            <a:xfrm>
              <a:off x="4359793" y="2326115"/>
              <a:ext cx="44640" cy="38345"/>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16"/>
            <p:cNvSpPr/>
            <p:nvPr/>
          </p:nvSpPr>
          <p:spPr>
            <a:xfrm>
              <a:off x="4359793" y="2380799"/>
              <a:ext cx="44640" cy="38345"/>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16"/>
            <p:cNvSpPr/>
            <p:nvPr/>
          </p:nvSpPr>
          <p:spPr>
            <a:xfrm>
              <a:off x="4359793" y="2435482"/>
              <a:ext cx="44640" cy="3825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16"/>
            <p:cNvSpPr/>
            <p:nvPr/>
          </p:nvSpPr>
          <p:spPr>
            <a:xfrm>
              <a:off x="4359793" y="2490148"/>
              <a:ext cx="44640" cy="38273"/>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16"/>
            <p:cNvSpPr/>
            <p:nvPr/>
          </p:nvSpPr>
          <p:spPr>
            <a:xfrm>
              <a:off x="4359793" y="2544832"/>
              <a:ext cx="44748" cy="38327"/>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16"/>
            <p:cNvSpPr/>
            <p:nvPr/>
          </p:nvSpPr>
          <p:spPr>
            <a:xfrm>
              <a:off x="4359793" y="2599498"/>
              <a:ext cx="44640" cy="38345"/>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16"/>
            <p:cNvSpPr/>
            <p:nvPr/>
          </p:nvSpPr>
          <p:spPr>
            <a:xfrm>
              <a:off x="4359793" y="2654182"/>
              <a:ext cx="44640" cy="38273"/>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16"/>
            <p:cNvSpPr/>
            <p:nvPr/>
          </p:nvSpPr>
          <p:spPr>
            <a:xfrm>
              <a:off x="4359793" y="2708848"/>
              <a:ext cx="44640" cy="38237"/>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16"/>
            <p:cNvSpPr/>
            <p:nvPr/>
          </p:nvSpPr>
          <p:spPr>
            <a:xfrm>
              <a:off x="4359793" y="2763388"/>
              <a:ext cx="44640" cy="38327"/>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16"/>
            <p:cNvSpPr/>
            <p:nvPr/>
          </p:nvSpPr>
          <p:spPr>
            <a:xfrm>
              <a:off x="4414476" y="2053036"/>
              <a:ext cx="44622" cy="38202"/>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16"/>
            <p:cNvSpPr/>
            <p:nvPr/>
          </p:nvSpPr>
          <p:spPr>
            <a:xfrm>
              <a:off x="4414476" y="2107559"/>
              <a:ext cx="44622" cy="38345"/>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16"/>
            <p:cNvSpPr/>
            <p:nvPr/>
          </p:nvSpPr>
          <p:spPr>
            <a:xfrm>
              <a:off x="4414476" y="2162243"/>
              <a:ext cx="44622" cy="38273"/>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16"/>
            <p:cNvSpPr/>
            <p:nvPr/>
          </p:nvSpPr>
          <p:spPr>
            <a:xfrm>
              <a:off x="4414476" y="2216926"/>
              <a:ext cx="44622" cy="3825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16"/>
            <p:cNvSpPr/>
            <p:nvPr/>
          </p:nvSpPr>
          <p:spPr>
            <a:xfrm>
              <a:off x="4414476" y="2271592"/>
              <a:ext cx="44622" cy="38219"/>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16"/>
            <p:cNvSpPr/>
            <p:nvPr/>
          </p:nvSpPr>
          <p:spPr>
            <a:xfrm>
              <a:off x="4414476" y="2326115"/>
              <a:ext cx="44622" cy="38345"/>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16"/>
            <p:cNvSpPr/>
            <p:nvPr/>
          </p:nvSpPr>
          <p:spPr>
            <a:xfrm>
              <a:off x="4414476" y="2380799"/>
              <a:ext cx="44622" cy="38345"/>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16"/>
            <p:cNvSpPr/>
            <p:nvPr/>
          </p:nvSpPr>
          <p:spPr>
            <a:xfrm>
              <a:off x="4414476" y="2435482"/>
              <a:ext cx="44622" cy="3825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16"/>
            <p:cNvSpPr/>
            <p:nvPr/>
          </p:nvSpPr>
          <p:spPr>
            <a:xfrm>
              <a:off x="4414476" y="2490148"/>
              <a:ext cx="44622" cy="38273"/>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16"/>
            <p:cNvSpPr/>
            <p:nvPr/>
          </p:nvSpPr>
          <p:spPr>
            <a:xfrm>
              <a:off x="4414476" y="2544832"/>
              <a:ext cx="44730" cy="38327"/>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16"/>
            <p:cNvSpPr/>
            <p:nvPr/>
          </p:nvSpPr>
          <p:spPr>
            <a:xfrm>
              <a:off x="4414476" y="2599498"/>
              <a:ext cx="44622" cy="38345"/>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16"/>
            <p:cNvSpPr/>
            <p:nvPr/>
          </p:nvSpPr>
          <p:spPr>
            <a:xfrm>
              <a:off x="4414476" y="2654182"/>
              <a:ext cx="44622" cy="38273"/>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16"/>
            <p:cNvSpPr/>
            <p:nvPr/>
          </p:nvSpPr>
          <p:spPr>
            <a:xfrm>
              <a:off x="4414476" y="2708848"/>
              <a:ext cx="44622" cy="38237"/>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16"/>
            <p:cNvSpPr/>
            <p:nvPr/>
          </p:nvSpPr>
          <p:spPr>
            <a:xfrm>
              <a:off x="4414476" y="2763388"/>
              <a:ext cx="44622" cy="38327"/>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16"/>
            <p:cNvSpPr/>
            <p:nvPr/>
          </p:nvSpPr>
          <p:spPr>
            <a:xfrm>
              <a:off x="4469142" y="2053036"/>
              <a:ext cx="44640" cy="38202"/>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16"/>
            <p:cNvSpPr/>
            <p:nvPr/>
          </p:nvSpPr>
          <p:spPr>
            <a:xfrm>
              <a:off x="4469142" y="2107559"/>
              <a:ext cx="44640" cy="38345"/>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16"/>
            <p:cNvSpPr/>
            <p:nvPr/>
          </p:nvSpPr>
          <p:spPr>
            <a:xfrm>
              <a:off x="4469142" y="2162243"/>
              <a:ext cx="44640" cy="38273"/>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16"/>
            <p:cNvSpPr/>
            <p:nvPr/>
          </p:nvSpPr>
          <p:spPr>
            <a:xfrm>
              <a:off x="4469142" y="2216926"/>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16"/>
            <p:cNvSpPr/>
            <p:nvPr/>
          </p:nvSpPr>
          <p:spPr>
            <a:xfrm>
              <a:off x="4469142" y="2271592"/>
              <a:ext cx="44640" cy="38219"/>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16"/>
            <p:cNvSpPr/>
            <p:nvPr/>
          </p:nvSpPr>
          <p:spPr>
            <a:xfrm>
              <a:off x="4469142" y="2326115"/>
              <a:ext cx="44640" cy="38345"/>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16"/>
            <p:cNvSpPr/>
            <p:nvPr/>
          </p:nvSpPr>
          <p:spPr>
            <a:xfrm>
              <a:off x="4469142" y="2380799"/>
              <a:ext cx="44640" cy="38345"/>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16"/>
            <p:cNvSpPr/>
            <p:nvPr/>
          </p:nvSpPr>
          <p:spPr>
            <a:xfrm>
              <a:off x="4469142" y="2435482"/>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16"/>
            <p:cNvSpPr/>
            <p:nvPr/>
          </p:nvSpPr>
          <p:spPr>
            <a:xfrm>
              <a:off x="4469142" y="2490148"/>
              <a:ext cx="44640" cy="38273"/>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16"/>
            <p:cNvSpPr/>
            <p:nvPr/>
          </p:nvSpPr>
          <p:spPr>
            <a:xfrm>
              <a:off x="4469142" y="2544832"/>
              <a:ext cx="44748" cy="38327"/>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16"/>
            <p:cNvSpPr/>
            <p:nvPr/>
          </p:nvSpPr>
          <p:spPr>
            <a:xfrm>
              <a:off x="4469142" y="2599498"/>
              <a:ext cx="44640" cy="38345"/>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16"/>
            <p:cNvSpPr/>
            <p:nvPr/>
          </p:nvSpPr>
          <p:spPr>
            <a:xfrm>
              <a:off x="4469142" y="2654182"/>
              <a:ext cx="44640" cy="38273"/>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16"/>
            <p:cNvSpPr/>
            <p:nvPr/>
          </p:nvSpPr>
          <p:spPr>
            <a:xfrm>
              <a:off x="4469142" y="2708848"/>
              <a:ext cx="44640" cy="38237"/>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16"/>
            <p:cNvSpPr/>
            <p:nvPr/>
          </p:nvSpPr>
          <p:spPr>
            <a:xfrm>
              <a:off x="4469142" y="2763388"/>
              <a:ext cx="44640" cy="38327"/>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16"/>
            <p:cNvSpPr/>
            <p:nvPr/>
          </p:nvSpPr>
          <p:spPr>
            <a:xfrm>
              <a:off x="4523683" y="2763388"/>
              <a:ext cx="44766" cy="38327"/>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16"/>
            <p:cNvSpPr/>
            <p:nvPr/>
          </p:nvSpPr>
          <p:spPr>
            <a:xfrm>
              <a:off x="4523683" y="2818054"/>
              <a:ext cx="44766" cy="38345"/>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16"/>
            <p:cNvSpPr/>
            <p:nvPr/>
          </p:nvSpPr>
          <p:spPr>
            <a:xfrm>
              <a:off x="4578349" y="1943687"/>
              <a:ext cx="44640" cy="38273"/>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16"/>
            <p:cNvSpPr/>
            <p:nvPr/>
          </p:nvSpPr>
          <p:spPr>
            <a:xfrm>
              <a:off x="4578349" y="1998371"/>
              <a:ext cx="44640" cy="3825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16"/>
            <p:cNvSpPr/>
            <p:nvPr/>
          </p:nvSpPr>
          <p:spPr>
            <a:xfrm>
              <a:off x="4578349" y="2053036"/>
              <a:ext cx="44640" cy="38237"/>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16"/>
            <p:cNvSpPr/>
            <p:nvPr/>
          </p:nvSpPr>
          <p:spPr>
            <a:xfrm>
              <a:off x="4578349" y="2107559"/>
              <a:ext cx="44640" cy="38345"/>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16"/>
            <p:cNvSpPr/>
            <p:nvPr/>
          </p:nvSpPr>
          <p:spPr>
            <a:xfrm>
              <a:off x="4578349" y="2162243"/>
              <a:ext cx="44640" cy="38273"/>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16"/>
            <p:cNvSpPr/>
            <p:nvPr/>
          </p:nvSpPr>
          <p:spPr>
            <a:xfrm>
              <a:off x="4578349" y="2216926"/>
              <a:ext cx="44640" cy="3825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16"/>
            <p:cNvSpPr/>
            <p:nvPr/>
          </p:nvSpPr>
          <p:spPr>
            <a:xfrm>
              <a:off x="4578349" y="2271592"/>
              <a:ext cx="44640" cy="38237"/>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16"/>
            <p:cNvSpPr/>
            <p:nvPr/>
          </p:nvSpPr>
          <p:spPr>
            <a:xfrm>
              <a:off x="4578349" y="2326115"/>
              <a:ext cx="44640" cy="38345"/>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16"/>
            <p:cNvSpPr/>
            <p:nvPr/>
          </p:nvSpPr>
          <p:spPr>
            <a:xfrm>
              <a:off x="4578349" y="2380799"/>
              <a:ext cx="44640" cy="38273"/>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16"/>
            <p:cNvSpPr/>
            <p:nvPr/>
          </p:nvSpPr>
          <p:spPr>
            <a:xfrm>
              <a:off x="4578349" y="2435482"/>
              <a:ext cx="44640" cy="3825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16"/>
            <p:cNvSpPr/>
            <p:nvPr/>
          </p:nvSpPr>
          <p:spPr>
            <a:xfrm>
              <a:off x="4578349" y="2490148"/>
              <a:ext cx="44640" cy="38273"/>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16"/>
            <p:cNvSpPr/>
            <p:nvPr/>
          </p:nvSpPr>
          <p:spPr>
            <a:xfrm>
              <a:off x="4578349" y="2544832"/>
              <a:ext cx="44784" cy="38327"/>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16"/>
            <p:cNvSpPr/>
            <p:nvPr/>
          </p:nvSpPr>
          <p:spPr>
            <a:xfrm>
              <a:off x="4578349" y="2599498"/>
              <a:ext cx="44640" cy="38273"/>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16"/>
            <p:cNvSpPr/>
            <p:nvPr/>
          </p:nvSpPr>
          <p:spPr>
            <a:xfrm>
              <a:off x="4578349" y="2654182"/>
              <a:ext cx="44640" cy="38273"/>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16"/>
            <p:cNvSpPr/>
            <p:nvPr/>
          </p:nvSpPr>
          <p:spPr>
            <a:xfrm>
              <a:off x="4578349" y="2708848"/>
              <a:ext cx="44784" cy="38237"/>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16"/>
            <p:cNvSpPr/>
            <p:nvPr/>
          </p:nvSpPr>
          <p:spPr>
            <a:xfrm>
              <a:off x="4578349" y="2763388"/>
              <a:ext cx="44640" cy="38327"/>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16"/>
            <p:cNvSpPr/>
            <p:nvPr/>
          </p:nvSpPr>
          <p:spPr>
            <a:xfrm>
              <a:off x="4578349" y="2872738"/>
              <a:ext cx="44640" cy="38273"/>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16"/>
            <p:cNvSpPr/>
            <p:nvPr/>
          </p:nvSpPr>
          <p:spPr>
            <a:xfrm>
              <a:off x="4578349" y="2818054"/>
              <a:ext cx="44784" cy="38345"/>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16"/>
            <p:cNvSpPr/>
            <p:nvPr/>
          </p:nvSpPr>
          <p:spPr>
            <a:xfrm>
              <a:off x="4633032" y="1889003"/>
              <a:ext cx="44622" cy="38273"/>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16"/>
            <p:cNvSpPr/>
            <p:nvPr/>
          </p:nvSpPr>
          <p:spPr>
            <a:xfrm>
              <a:off x="4633032" y="1943687"/>
              <a:ext cx="44622" cy="38273"/>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16"/>
            <p:cNvSpPr/>
            <p:nvPr/>
          </p:nvSpPr>
          <p:spPr>
            <a:xfrm>
              <a:off x="4633032" y="1998371"/>
              <a:ext cx="44622" cy="3825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16"/>
            <p:cNvSpPr/>
            <p:nvPr/>
          </p:nvSpPr>
          <p:spPr>
            <a:xfrm>
              <a:off x="4633032" y="2053036"/>
              <a:ext cx="44622" cy="38237"/>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16"/>
            <p:cNvSpPr/>
            <p:nvPr/>
          </p:nvSpPr>
          <p:spPr>
            <a:xfrm>
              <a:off x="4633032" y="2107559"/>
              <a:ext cx="44622" cy="38345"/>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16"/>
            <p:cNvSpPr/>
            <p:nvPr/>
          </p:nvSpPr>
          <p:spPr>
            <a:xfrm>
              <a:off x="4633032" y="2162243"/>
              <a:ext cx="44622" cy="38273"/>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16"/>
            <p:cNvSpPr/>
            <p:nvPr/>
          </p:nvSpPr>
          <p:spPr>
            <a:xfrm>
              <a:off x="4633032" y="2216926"/>
              <a:ext cx="44622" cy="3825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16"/>
            <p:cNvSpPr/>
            <p:nvPr/>
          </p:nvSpPr>
          <p:spPr>
            <a:xfrm>
              <a:off x="4633032" y="2271592"/>
              <a:ext cx="44622" cy="38237"/>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16"/>
            <p:cNvSpPr/>
            <p:nvPr/>
          </p:nvSpPr>
          <p:spPr>
            <a:xfrm>
              <a:off x="4633032" y="2326115"/>
              <a:ext cx="44622" cy="38345"/>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16"/>
            <p:cNvSpPr/>
            <p:nvPr/>
          </p:nvSpPr>
          <p:spPr>
            <a:xfrm>
              <a:off x="4633032" y="2380799"/>
              <a:ext cx="44622" cy="38273"/>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16"/>
            <p:cNvSpPr/>
            <p:nvPr/>
          </p:nvSpPr>
          <p:spPr>
            <a:xfrm>
              <a:off x="4633032" y="2435482"/>
              <a:ext cx="44622" cy="3825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16"/>
            <p:cNvSpPr/>
            <p:nvPr/>
          </p:nvSpPr>
          <p:spPr>
            <a:xfrm>
              <a:off x="4633032" y="2490148"/>
              <a:ext cx="44622" cy="38273"/>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16"/>
            <p:cNvSpPr/>
            <p:nvPr/>
          </p:nvSpPr>
          <p:spPr>
            <a:xfrm>
              <a:off x="4633032" y="2544832"/>
              <a:ext cx="44766" cy="38327"/>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16"/>
            <p:cNvSpPr/>
            <p:nvPr/>
          </p:nvSpPr>
          <p:spPr>
            <a:xfrm>
              <a:off x="4633032" y="2599498"/>
              <a:ext cx="44622" cy="38273"/>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16"/>
            <p:cNvSpPr/>
            <p:nvPr/>
          </p:nvSpPr>
          <p:spPr>
            <a:xfrm>
              <a:off x="4633032" y="2654182"/>
              <a:ext cx="44622" cy="38273"/>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16"/>
            <p:cNvSpPr/>
            <p:nvPr/>
          </p:nvSpPr>
          <p:spPr>
            <a:xfrm>
              <a:off x="4633032" y="2708848"/>
              <a:ext cx="44622" cy="38273"/>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16"/>
            <p:cNvSpPr/>
            <p:nvPr/>
          </p:nvSpPr>
          <p:spPr>
            <a:xfrm>
              <a:off x="4633032" y="2763388"/>
              <a:ext cx="44622" cy="38327"/>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16"/>
            <p:cNvSpPr/>
            <p:nvPr/>
          </p:nvSpPr>
          <p:spPr>
            <a:xfrm>
              <a:off x="4633032" y="2818054"/>
              <a:ext cx="44622" cy="38345"/>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16"/>
            <p:cNvSpPr/>
            <p:nvPr/>
          </p:nvSpPr>
          <p:spPr>
            <a:xfrm>
              <a:off x="4687698" y="1889003"/>
              <a:ext cx="44784" cy="38345"/>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16"/>
            <p:cNvSpPr/>
            <p:nvPr/>
          </p:nvSpPr>
          <p:spPr>
            <a:xfrm>
              <a:off x="4687698" y="1943687"/>
              <a:ext cx="44784" cy="38273"/>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16"/>
            <p:cNvSpPr/>
            <p:nvPr/>
          </p:nvSpPr>
          <p:spPr>
            <a:xfrm>
              <a:off x="4687698" y="1998371"/>
              <a:ext cx="44784" cy="3825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16"/>
            <p:cNvSpPr/>
            <p:nvPr/>
          </p:nvSpPr>
          <p:spPr>
            <a:xfrm>
              <a:off x="4687698" y="2053036"/>
              <a:ext cx="44748" cy="38202"/>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16"/>
            <p:cNvSpPr/>
            <p:nvPr/>
          </p:nvSpPr>
          <p:spPr>
            <a:xfrm>
              <a:off x="4687698" y="2107559"/>
              <a:ext cx="44784" cy="38345"/>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16"/>
            <p:cNvSpPr/>
            <p:nvPr/>
          </p:nvSpPr>
          <p:spPr>
            <a:xfrm>
              <a:off x="4687698" y="2162243"/>
              <a:ext cx="44784" cy="38273"/>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16"/>
            <p:cNvSpPr/>
            <p:nvPr/>
          </p:nvSpPr>
          <p:spPr>
            <a:xfrm>
              <a:off x="4687698" y="2216926"/>
              <a:ext cx="44784" cy="3825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16"/>
            <p:cNvSpPr/>
            <p:nvPr/>
          </p:nvSpPr>
          <p:spPr>
            <a:xfrm>
              <a:off x="4687698" y="2271592"/>
              <a:ext cx="44784" cy="38219"/>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16"/>
            <p:cNvSpPr/>
            <p:nvPr/>
          </p:nvSpPr>
          <p:spPr>
            <a:xfrm>
              <a:off x="4687698" y="2326115"/>
              <a:ext cx="44784" cy="38345"/>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16"/>
            <p:cNvSpPr/>
            <p:nvPr/>
          </p:nvSpPr>
          <p:spPr>
            <a:xfrm>
              <a:off x="4687698" y="2380799"/>
              <a:ext cx="44784" cy="38345"/>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16"/>
            <p:cNvSpPr/>
            <p:nvPr/>
          </p:nvSpPr>
          <p:spPr>
            <a:xfrm>
              <a:off x="4687698" y="2435482"/>
              <a:ext cx="44784" cy="3825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16"/>
            <p:cNvSpPr/>
            <p:nvPr/>
          </p:nvSpPr>
          <p:spPr>
            <a:xfrm>
              <a:off x="4687698" y="2490148"/>
              <a:ext cx="44784" cy="38273"/>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16"/>
            <p:cNvSpPr/>
            <p:nvPr/>
          </p:nvSpPr>
          <p:spPr>
            <a:xfrm>
              <a:off x="4687698" y="2544832"/>
              <a:ext cx="44891" cy="38327"/>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16"/>
            <p:cNvSpPr/>
            <p:nvPr/>
          </p:nvSpPr>
          <p:spPr>
            <a:xfrm>
              <a:off x="4687698" y="2599498"/>
              <a:ext cx="44784" cy="38345"/>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16"/>
            <p:cNvSpPr/>
            <p:nvPr/>
          </p:nvSpPr>
          <p:spPr>
            <a:xfrm>
              <a:off x="4687698" y="2708848"/>
              <a:ext cx="44784" cy="38237"/>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16"/>
            <p:cNvSpPr/>
            <p:nvPr/>
          </p:nvSpPr>
          <p:spPr>
            <a:xfrm>
              <a:off x="4687698" y="2763388"/>
              <a:ext cx="44784" cy="38327"/>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16"/>
            <p:cNvSpPr/>
            <p:nvPr/>
          </p:nvSpPr>
          <p:spPr>
            <a:xfrm>
              <a:off x="4687698" y="2818054"/>
              <a:ext cx="44784" cy="38345"/>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16"/>
            <p:cNvSpPr/>
            <p:nvPr/>
          </p:nvSpPr>
          <p:spPr>
            <a:xfrm>
              <a:off x="4742382" y="1889003"/>
              <a:ext cx="44784" cy="38345"/>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16"/>
            <p:cNvSpPr/>
            <p:nvPr/>
          </p:nvSpPr>
          <p:spPr>
            <a:xfrm>
              <a:off x="4742382" y="1943687"/>
              <a:ext cx="44784" cy="38273"/>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16"/>
            <p:cNvSpPr/>
            <p:nvPr/>
          </p:nvSpPr>
          <p:spPr>
            <a:xfrm>
              <a:off x="4742382" y="1998371"/>
              <a:ext cx="44784" cy="3825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16"/>
            <p:cNvSpPr/>
            <p:nvPr/>
          </p:nvSpPr>
          <p:spPr>
            <a:xfrm>
              <a:off x="4742382" y="2053036"/>
              <a:ext cx="44784" cy="38202"/>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16"/>
            <p:cNvSpPr/>
            <p:nvPr/>
          </p:nvSpPr>
          <p:spPr>
            <a:xfrm>
              <a:off x="4742382" y="2107559"/>
              <a:ext cx="44784" cy="38345"/>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16"/>
            <p:cNvSpPr/>
            <p:nvPr/>
          </p:nvSpPr>
          <p:spPr>
            <a:xfrm>
              <a:off x="4742382" y="2162243"/>
              <a:ext cx="44784" cy="38273"/>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16"/>
            <p:cNvSpPr/>
            <p:nvPr/>
          </p:nvSpPr>
          <p:spPr>
            <a:xfrm>
              <a:off x="4742382" y="2216926"/>
              <a:ext cx="44784" cy="3825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16"/>
            <p:cNvSpPr/>
            <p:nvPr/>
          </p:nvSpPr>
          <p:spPr>
            <a:xfrm>
              <a:off x="4742382" y="2271592"/>
              <a:ext cx="44784" cy="38219"/>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16"/>
            <p:cNvSpPr/>
            <p:nvPr/>
          </p:nvSpPr>
          <p:spPr>
            <a:xfrm>
              <a:off x="4742382" y="2326115"/>
              <a:ext cx="44784" cy="38345"/>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16"/>
            <p:cNvSpPr/>
            <p:nvPr/>
          </p:nvSpPr>
          <p:spPr>
            <a:xfrm>
              <a:off x="4742382" y="2380799"/>
              <a:ext cx="44784" cy="38345"/>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16"/>
            <p:cNvSpPr/>
            <p:nvPr/>
          </p:nvSpPr>
          <p:spPr>
            <a:xfrm>
              <a:off x="4742382" y="2435482"/>
              <a:ext cx="44784" cy="3825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16"/>
            <p:cNvSpPr/>
            <p:nvPr/>
          </p:nvSpPr>
          <p:spPr>
            <a:xfrm>
              <a:off x="4742382" y="2490148"/>
              <a:ext cx="44784" cy="38273"/>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16"/>
            <p:cNvSpPr/>
            <p:nvPr/>
          </p:nvSpPr>
          <p:spPr>
            <a:xfrm>
              <a:off x="4742382" y="2544832"/>
              <a:ext cx="44873" cy="38327"/>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16"/>
            <p:cNvSpPr/>
            <p:nvPr/>
          </p:nvSpPr>
          <p:spPr>
            <a:xfrm>
              <a:off x="4742382" y="2599498"/>
              <a:ext cx="44784" cy="38345"/>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16"/>
            <p:cNvSpPr/>
            <p:nvPr/>
          </p:nvSpPr>
          <p:spPr>
            <a:xfrm>
              <a:off x="4742382" y="2708848"/>
              <a:ext cx="44784" cy="38237"/>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16"/>
            <p:cNvSpPr/>
            <p:nvPr/>
          </p:nvSpPr>
          <p:spPr>
            <a:xfrm>
              <a:off x="4742382" y="2763388"/>
              <a:ext cx="44784" cy="38327"/>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16"/>
            <p:cNvSpPr/>
            <p:nvPr/>
          </p:nvSpPr>
          <p:spPr>
            <a:xfrm>
              <a:off x="4742382" y="2818054"/>
              <a:ext cx="44784" cy="38345"/>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16"/>
            <p:cNvSpPr/>
            <p:nvPr/>
          </p:nvSpPr>
          <p:spPr>
            <a:xfrm>
              <a:off x="4742382" y="2872738"/>
              <a:ext cx="44784" cy="38273"/>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16"/>
            <p:cNvSpPr/>
            <p:nvPr/>
          </p:nvSpPr>
          <p:spPr>
            <a:xfrm>
              <a:off x="4797048" y="1834337"/>
              <a:ext cx="44640" cy="38345"/>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16"/>
            <p:cNvSpPr/>
            <p:nvPr/>
          </p:nvSpPr>
          <p:spPr>
            <a:xfrm>
              <a:off x="4797048" y="1889003"/>
              <a:ext cx="44640" cy="38345"/>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16"/>
            <p:cNvSpPr/>
            <p:nvPr/>
          </p:nvSpPr>
          <p:spPr>
            <a:xfrm>
              <a:off x="4797048" y="1943687"/>
              <a:ext cx="44640" cy="38273"/>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16"/>
            <p:cNvSpPr/>
            <p:nvPr/>
          </p:nvSpPr>
          <p:spPr>
            <a:xfrm>
              <a:off x="4797048" y="1998371"/>
              <a:ext cx="44640" cy="3825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16"/>
            <p:cNvSpPr/>
            <p:nvPr/>
          </p:nvSpPr>
          <p:spPr>
            <a:xfrm>
              <a:off x="4797048" y="2053036"/>
              <a:ext cx="44640" cy="38202"/>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16"/>
            <p:cNvSpPr/>
            <p:nvPr/>
          </p:nvSpPr>
          <p:spPr>
            <a:xfrm>
              <a:off x="5398193" y="1943687"/>
              <a:ext cx="44640" cy="38273"/>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16"/>
            <p:cNvSpPr/>
            <p:nvPr/>
          </p:nvSpPr>
          <p:spPr>
            <a:xfrm>
              <a:off x="5398193" y="1998371"/>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16"/>
            <p:cNvSpPr/>
            <p:nvPr/>
          </p:nvSpPr>
          <p:spPr>
            <a:xfrm>
              <a:off x="5452716" y="1943687"/>
              <a:ext cx="44784" cy="38273"/>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16"/>
            <p:cNvSpPr/>
            <p:nvPr/>
          </p:nvSpPr>
          <p:spPr>
            <a:xfrm>
              <a:off x="5452716" y="1998371"/>
              <a:ext cx="44784" cy="3825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16"/>
            <p:cNvSpPr/>
            <p:nvPr/>
          </p:nvSpPr>
          <p:spPr>
            <a:xfrm>
              <a:off x="5507399" y="1889003"/>
              <a:ext cx="44784" cy="38345"/>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16"/>
            <p:cNvSpPr/>
            <p:nvPr/>
          </p:nvSpPr>
          <p:spPr>
            <a:xfrm>
              <a:off x="5507399" y="1943687"/>
              <a:ext cx="44784" cy="38273"/>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16"/>
            <p:cNvSpPr/>
            <p:nvPr/>
          </p:nvSpPr>
          <p:spPr>
            <a:xfrm>
              <a:off x="5507399" y="1998371"/>
              <a:ext cx="44784" cy="3825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16"/>
            <p:cNvSpPr/>
            <p:nvPr/>
          </p:nvSpPr>
          <p:spPr>
            <a:xfrm>
              <a:off x="5562083" y="1943687"/>
              <a:ext cx="44622" cy="38273"/>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16"/>
            <p:cNvSpPr/>
            <p:nvPr/>
          </p:nvSpPr>
          <p:spPr>
            <a:xfrm>
              <a:off x="5562083" y="1998371"/>
              <a:ext cx="44622" cy="3825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16"/>
            <p:cNvSpPr/>
            <p:nvPr/>
          </p:nvSpPr>
          <p:spPr>
            <a:xfrm>
              <a:off x="5616749" y="1943687"/>
              <a:ext cx="44640" cy="38273"/>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16"/>
            <p:cNvSpPr/>
            <p:nvPr/>
          </p:nvSpPr>
          <p:spPr>
            <a:xfrm>
              <a:off x="5944655" y="1998371"/>
              <a:ext cx="44784" cy="3825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16"/>
            <p:cNvSpPr/>
            <p:nvPr/>
          </p:nvSpPr>
          <p:spPr>
            <a:xfrm>
              <a:off x="5671433" y="1943687"/>
              <a:ext cx="44622" cy="38273"/>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16"/>
            <p:cNvSpPr/>
            <p:nvPr/>
          </p:nvSpPr>
          <p:spPr>
            <a:xfrm>
              <a:off x="5725955" y="1943687"/>
              <a:ext cx="44784" cy="38273"/>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16"/>
            <p:cNvSpPr/>
            <p:nvPr/>
          </p:nvSpPr>
          <p:spPr>
            <a:xfrm>
              <a:off x="5780783" y="1943687"/>
              <a:ext cx="44622" cy="38273"/>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16"/>
            <p:cNvSpPr/>
            <p:nvPr/>
          </p:nvSpPr>
          <p:spPr>
            <a:xfrm>
              <a:off x="5889989" y="1998371"/>
              <a:ext cx="44766" cy="3825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16"/>
            <p:cNvSpPr/>
            <p:nvPr/>
          </p:nvSpPr>
          <p:spPr>
            <a:xfrm>
              <a:off x="5835449" y="1998371"/>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16"/>
            <p:cNvSpPr/>
            <p:nvPr/>
          </p:nvSpPr>
          <p:spPr>
            <a:xfrm>
              <a:off x="5780783" y="1998371"/>
              <a:ext cx="44622" cy="3825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16"/>
            <p:cNvSpPr/>
            <p:nvPr/>
          </p:nvSpPr>
          <p:spPr>
            <a:xfrm>
              <a:off x="5725955" y="1998371"/>
              <a:ext cx="44784" cy="3825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16"/>
            <p:cNvSpPr/>
            <p:nvPr/>
          </p:nvSpPr>
          <p:spPr>
            <a:xfrm>
              <a:off x="5671433" y="1998371"/>
              <a:ext cx="44622" cy="3825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16"/>
            <p:cNvSpPr/>
            <p:nvPr/>
          </p:nvSpPr>
          <p:spPr>
            <a:xfrm>
              <a:off x="5616749" y="1998371"/>
              <a:ext cx="44640" cy="3825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16"/>
            <p:cNvSpPr/>
            <p:nvPr/>
          </p:nvSpPr>
          <p:spPr>
            <a:xfrm>
              <a:off x="5616749" y="2053036"/>
              <a:ext cx="44640" cy="38202"/>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16"/>
            <p:cNvSpPr/>
            <p:nvPr/>
          </p:nvSpPr>
          <p:spPr>
            <a:xfrm>
              <a:off x="5562083" y="2053036"/>
              <a:ext cx="44622" cy="38202"/>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16"/>
            <p:cNvSpPr/>
            <p:nvPr/>
          </p:nvSpPr>
          <p:spPr>
            <a:xfrm>
              <a:off x="5507399" y="2053036"/>
              <a:ext cx="44784" cy="38202"/>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16"/>
            <p:cNvSpPr/>
            <p:nvPr/>
          </p:nvSpPr>
          <p:spPr>
            <a:xfrm>
              <a:off x="5452716" y="2053036"/>
              <a:ext cx="44784" cy="38202"/>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16"/>
            <p:cNvSpPr/>
            <p:nvPr/>
          </p:nvSpPr>
          <p:spPr>
            <a:xfrm>
              <a:off x="5398193" y="2053036"/>
              <a:ext cx="44640" cy="38202"/>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16"/>
            <p:cNvSpPr/>
            <p:nvPr/>
          </p:nvSpPr>
          <p:spPr>
            <a:xfrm>
              <a:off x="5070288" y="2490148"/>
              <a:ext cx="44640" cy="38273"/>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16"/>
            <p:cNvSpPr/>
            <p:nvPr/>
          </p:nvSpPr>
          <p:spPr>
            <a:xfrm>
              <a:off x="5070288" y="2654182"/>
              <a:ext cx="44640" cy="38273"/>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16"/>
            <p:cNvSpPr/>
            <p:nvPr/>
          </p:nvSpPr>
          <p:spPr>
            <a:xfrm>
              <a:off x="5124954" y="1943687"/>
              <a:ext cx="44640" cy="38273"/>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16"/>
            <p:cNvSpPr/>
            <p:nvPr/>
          </p:nvSpPr>
          <p:spPr>
            <a:xfrm>
              <a:off x="5124954" y="1998371"/>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16"/>
            <p:cNvSpPr/>
            <p:nvPr/>
          </p:nvSpPr>
          <p:spPr>
            <a:xfrm>
              <a:off x="5124954" y="2053036"/>
              <a:ext cx="44640" cy="38202"/>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16"/>
            <p:cNvSpPr/>
            <p:nvPr/>
          </p:nvSpPr>
          <p:spPr>
            <a:xfrm>
              <a:off x="5124954" y="2107559"/>
              <a:ext cx="44640" cy="38345"/>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16"/>
            <p:cNvSpPr/>
            <p:nvPr/>
          </p:nvSpPr>
          <p:spPr>
            <a:xfrm>
              <a:off x="5124954" y="2162243"/>
              <a:ext cx="44640" cy="38273"/>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16"/>
            <p:cNvSpPr/>
            <p:nvPr/>
          </p:nvSpPr>
          <p:spPr>
            <a:xfrm>
              <a:off x="5124954" y="2216926"/>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16"/>
            <p:cNvSpPr/>
            <p:nvPr/>
          </p:nvSpPr>
          <p:spPr>
            <a:xfrm>
              <a:off x="5124954" y="2271592"/>
              <a:ext cx="44640" cy="38219"/>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16"/>
            <p:cNvSpPr/>
            <p:nvPr/>
          </p:nvSpPr>
          <p:spPr>
            <a:xfrm>
              <a:off x="5124954" y="2326115"/>
              <a:ext cx="44640" cy="38345"/>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16"/>
            <p:cNvSpPr/>
            <p:nvPr/>
          </p:nvSpPr>
          <p:spPr>
            <a:xfrm>
              <a:off x="5124954" y="2380799"/>
              <a:ext cx="44640" cy="38345"/>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16"/>
            <p:cNvSpPr/>
            <p:nvPr/>
          </p:nvSpPr>
          <p:spPr>
            <a:xfrm>
              <a:off x="5179494" y="1943687"/>
              <a:ext cx="44784" cy="38273"/>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16"/>
            <p:cNvSpPr/>
            <p:nvPr/>
          </p:nvSpPr>
          <p:spPr>
            <a:xfrm>
              <a:off x="5179494" y="1998371"/>
              <a:ext cx="44784" cy="3825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16"/>
            <p:cNvSpPr/>
            <p:nvPr/>
          </p:nvSpPr>
          <p:spPr>
            <a:xfrm>
              <a:off x="5179494" y="2053036"/>
              <a:ext cx="44784" cy="38202"/>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16"/>
            <p:cNvSpPr/>
            <p:nvPr/>
          </p:nvSpPr>
          <p:spPr>
            <a:xfrm>
              <a:off x="5179494" y="2107559"/>
              <a:ext cx="44784" cy="38345"/>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16"/>
            <p:cNvSpPr/>
            <p:nvPr/>
          </p:nvSpPr>
          <p:spPr>
            <a:xfrm>
              <a:off x="5179494" y="2162243"/>
              <a:ext cx="44784" cy="38273"/>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16"/>
            <p:cNvSpPr/>
            <p:nvPr/>
          </p:nvSpPr>
          <p:spPr>
            <a:xfrm>
              <a:off x="5179494" y="2216926"/>
              <a:ext cx="44784" cy="3825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16"/>
            <p:cNvSpPr/>
            <p:nvPr/>
          </p:nvSpPr>
          <p:spPr>
            <a:xfrm>
              <a:off x="5179494" y="2271592"/>
              <a:ext cx="44784" cy="38273"/>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16"/>
            <p:cNvSpPr/>
            <p:nvPr/>
          </p:nvSpPr>
          <p:spPr>
            <a:xfrm>
              <a:off x="5179494" y="2326115"/>
              <a:ext cx="44784" cy="38345"/>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16"/>
            <p:cNvSpPr/>
            <p:nvPr/>
          </p:nvSpPr>
          <p:spPr>
            <a:xfrm>
              <a:off x="5234160" y="1943687"/>
              <a:ext cx="44784" cy="38273"/>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16"/>
            <p:cNvSpPr/>
            <p:nvPr/>
          </p:nvSpPr>
          <p:spPr>
            <a:xfrm>
              <a:off x="5234160" y="1998371"/>
              <a:ext cx="44784" cy="3825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16"/>
            <p:cNvSpPr/>
            <p:nvPr/>
          </p:nvSpPr>
          <p:spPr>
            <a:xfrm>
              <a:off x="5234160" y="2053036"/>
              <a:ext cx="44784" cy="38202"/>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16"/>
            <p:cNvSpPr/>
            <p:nvPr/>
          </p:nvSpPr>
          <p:spPr>
            <a:xfrm>
              <a:off x="5234160" y="2107559"/>
              <a:ext cx="44784" cy="38345"/>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16"/>
            <p:cNvSpPr/>
            <p:nvPr/>
          </p:nvSpPr>
          <p:spPr>
            <a:xfrm>
              <a:off x="5234160" y="2162243"/>
              <a:ext cx="44784" cy="38273"/>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16"/>
            <p:cNvSpPr/>
            <p:nvPr/>
          </p:nvSpPr>
          <p:spPr>
            <a:xfrm>
              <a:off x="5234160" y="2216926"/>
              <a:ext cx="44784" cy="3825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16"/>
            <p:cNvSpPr/>
            <p:nvPr/>
          </p:nvSpPr>
          <p:spPr>
            <a:xfrm>
              <a:off x="5234160" y="2271592"/>
              <a:ext cx="44784" cy="38219"/>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16"/>
            <p:cNvSpPr/>
            <p:nvPr/>
          </p:nvSpPr>
          <p:spPr>
            <a:xfrm>
              <a:off x="5234160" y="2326115"/>
              <a:ext cx="44784" cy="38345"/>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16"/>
            <p:cNvSpPr/>
            <p:nvPr/>
          </p:nvSpPr>
          <p:spPr>
            <a:xfrm>
              <a:off x="5288844" y="1943687"/>
              <a:ext cx="44640" cy="38273"/>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16"/>
            <p:cNvSpPr/>
            <p:nvPr/>
          </p:nvSpPr>
          <p:spPr>
            <a:xfrm>
              <a:off x="5288844" y="1998371"/>
              <a:ext cx="44640" cy="3825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16"/>
            <p:cNvSpPr/>
            <p:nvPr/>
          </p:nvSpPr>
          <p:spPr>
            <a:xfrm>
              <a:off x="5288844" y="2053036"/>
              <a:ext cx="44640" cy="38202"/>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16"/>
            <p:cNvSpPr/>
            <p:nvPr/>
          </p:nvSpPr>
          <p:spPr>
            <a:xfrm>
              <a:off x="5343527" y="1943687"/>
              <a:ext cx="44622" cy="38273"/>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16"/>
            <p:cNvSpPr/>
            <p:nvPr/>
          </p:nvSpPr>
          <p:spPr>
            <a:xfrm>
              <a:off x="5343527" y="1998371"/>
              <a:ext cx="44622" cy="3825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16"/>
            <p:cNvSpPr/>
            <p:nvPr/>
          </p:nvSpPr>
          <p:spPr>
            <a:xfrm>
              <a:off x="5343527" y="2053036"/>
              <a:ext cx="44622" cy="38202"/>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16"/>
            <p:cNvSpPr/>
            <p:nvPr/>
          </p:nvSpPr>
          <p:spPr>
            <a:xfrm>
              <a:off x="5343527" y="2107559"/>
              <a:ext cx="44622" cy="38345"/>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16"/>
            <p:cNvSpPr/>
            <p:nvPr/>
          </p:nvSpPr>
          <p:spPr>
            <a:xfrm>
              <a:off x="5288844" y="2107559"/>
              <a:ext cx="44640" cy="38345"/>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16"/>
            <p:cNvSpPr/>
            <p:nvPr/>
          </p:nvSpPr>
          <p:spPr>
            <a:xfrm>
              <a:off x="5288844" y="2162243"/>
              <a:ext cx="44640" cy="38273"/>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16"/>
            <p:cNvSpPr/>
            <p:nvPr/>
          </p:nvSpPr>
          <p:spPr>
            <a:xfrm>
              <a:off x="5288844" y="2216926"/>
              <a:ext cx="44640" cy="3825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16"/>
            <p:cNvSpPr/>
            <p:nvPr/>
          </p:nvSpPr>
          <p:spPr>
            <a:xfrm>
              <a:off x="5288844" y="2271592"/>
              <a:ext cx="44640" cy="38219"/>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16"/>
            <p:cNvSpPr/>
            <p:nvPr/>
          </p:nvSpPr>
          <p:spPr>
            <a:xfrm>
              <a:off x="5288844" y="2326115"/>
              <a:ext cx="44640" cy="38345"/>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16"/>
            <p:cNvSpPr/>
            <p:nvPr/>
          </p:nvSpPr>
          <p:spPr>
            <a:xfrm>
              <a:off x="5288844" y="2380799"/>
              <a:ext cx="44640" cy="38345"/>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16"/>
            <p:cNvSpPr/>
            <p:nvPr/>
          </p:nvSpPr>
          <p:spPr>
            <a:xfrm>
              <a:off x="5234160" y="2380799"/>
              <a:ext cx="44784" cy="38345"/>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16"/>
            <p:cNvSpPr/>
            <p:nvPr/>
          </p:nvSpPr>
          <p:spPr>
            <a:xfrm>
              <a:off x="5179494" y="2380799"/>
              <a:ext cx="44784" cy="38345"/>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16"/>
            <p:cNvSpPr/>
            <p:nvPr/>
          </p:nvSpPr>
          <p:spPr>
            <a:xfrm>
              <a:off x="5179494" y="2435482"/>
              <a:ext cx="44784" cy="3825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16"/>
            <p:cNvSpPr/>
            <p:nvPr/>
          </p:nvSpPr>
          <p:spPr>
            <a:xfrm>
              <a:off x="5124954" y="2435482"/>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16"/>
            <p:cNvSpPr/>
            <p:nvPr/>
          </p:nvSpPr>
          <p:spPr>
            <a:xfrm>
              <a:off x="4797048" y="2107559"/>
              <a:ext cx="44640" cy="38345"/>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16"/>
            <p:cNvSpPr/>
            <p:nvPr/>
          </p:nvSpPr>
          <p:spPr>
            <a:xfrm>
              <a:off x="4797048" y="2162243"/>
              <a:ext cx="44640" cy="38273"/>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16"/>
            <p:cNvSpPr/>
            <p:nvPr/>
          </p:nvSpPr>
          <p:spPr>
            <a:xfrm>
              <a:off x="4797048" y="2216926"/>
              <a:ext cx="44640" cy="3825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16"/>
            <p:cNvSpPr/>
            <p:nvPr/>
          </p:nvSpPr>
          <p:spPr>
            <a:xfrm>
              <a:off x="4797048" y="2271592"/>
              <a:ext cx="44640" cy="38237"/>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16"/>
            <p:cNvSpPr/>
            <p:nvPr/>
          </p:nvSpPr>
          <p:spPr>
            <a:xfrm>
              <a:off x="4797048" y="2326115"/>
              <a:ext cx="44640" cy="38345"/>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16"/>
            <p:cNvSpPr/>
            <p:nvPr/>
          </p:nvSpPr>
          <p:spPr>
            <a:xfrm>
              <a:off x="4797048" y="2380799"/>
              <a:ext cx="44640" cy="38345"/>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16"/>
            <p:cNvSpPr/>
            <p:nvPr/>
          </p:nvSpPr>
          <p:spPr>
            <a:xfrm>
              <a:off x="4797048" y="2435482"/>
              <a:ext cx="44640" cy="3825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16"/>
            <p:cNvSpPr/>
            <p:nvPr/>
          </p:nvSpPr>
          <p:spPr>
            <a:xfrm>
              <a:off x="4797048" y="2490148"/>
              <a:ext cx="44640" cy="38273"/>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16"/>
            <p:cNvSpPr/>
            <p:nvPr/>
          </p:nvSpPr>
          <p:spPr>
            <a:xfrm>
              <a:off x="4797048" y="2544832"/>
              <a:ext cx="44748" cy="38327"/>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16"/>
            <p:cNvSpPr/>
            <p:nvPr/>
          </p:nvSpPr>
          <p:spPr>
            <a:xfrm>
              <a:off x="4797048" y="2599498"/>
              <a:ext cx="44640" cy="38345"/>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16"/>
            <p:cNvSpPr/>
            <p:nvPr/>
          </p:nvSpPr>
          <p:spPr>
            <a:xfrm>
              <a:off x="4797048" y="2708848"/>
              <a:ext cx="44640" cy="38237"/>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16"/>
            <p:cNvSpPr/>
            <p:nvPr/>
          </p:nvSpPr>
          <p:spPr>
            <a:xfrm>
              <a:off x="4797048" y="2763388"/>
              <a:ext cx="44640" cy="38327"/>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16"/>
            <p:cNvSpPr/>
            <p:nvPr/>
          </p:nvSpPr>
          <p:spPr>
            <a:xfrm>
              <a:off x="4797048" y="2818054"/>
              <a:ext cx="44640" cy="38345"/>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16"/>
            <p:cNvSpPr/>
            <p:nvPr/>
          </p:nvSpPr>
          <p:spPr>
            <a:xfrm>
              <a:off x="4797048" y="2872738"/>
              <a:ext cx="44640" cy="38273"/>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16"/>
            <p:cNvSpPr/>
            <p:nvPr/>
          </p:nvSpPr>
          <p:spPr>
            <a:xfrm>
              <a:off x="4797048" y="2927404"/>
              <a:ext cx="44640" cy="38273"/>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16"/>
            <p:cNvSpPr/>
            <p:nvPr/>
          </p:nvSpPr>
          <p:spPr>
            <a:xfrm>
              <a:off x="4851732" y="1834337"/>
              <a:ext cx="44622" cy="38345"/>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16"/>
            <p:cNvSpPr/>
            <p:nvPr/>
          </p:nvSpPr>
          <p:spPr>
            <a:xfrm>
              <a:off x="4851732" y="1889003"/>
              <a:ext cx="44622" cy="38345"/>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16"/>
            <p:cNvSpPr/>
            <p:nvPr/>
          </p:nvSpPr>
          <p:spPr>
            <a:xfrm>
              <a:off x="4851732" y="1943687"/>
              <a:ext cx="44622" cy="38273"/>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16"/>
            <p:cNvSpPr/>
            <p:nvPr/>
          </p:nvSpPr>
          <p:spPr>
            <a:xfrm>
              <a:off x="4851732" y="1998371"/>
              <a:ext cx="44622" cy="3825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16"/>
            <p:cNvSpPr/>
            <p:nvPr/>
          </p:nvSpPr>
          <p:spPr>
            <a:xfrm>
              <a:off x="4851732" y="2053036"/>
              <a:ext cx="44622" cy="38202"/>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16"/>
            <p:cNvSpPr/>
            <p:nvPr/>
          </p:nvSpPr>
          <p:spPr>
            <a:xfrm>
              <a:off x="4851732" y="2107559"/>
              <a:ext cx="44622" cy="38345"/>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16"/>
            <p:cNvSpPr/>
            <p:nvPr/>
          </p:nvSpPr>
          <p:spPr>
            <a:xfrm>
              <a:off x="4851732" y="2162243"/>
              <a:ext cx="44622" cy="38273"/>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16"/>
            <p:cNvSpPr/>
            <p:nvPr/>
          </p:nvSpPr>
          <p:spPr>
            <a:xfrm>
              <a:off x="4851732" y="2216926"/>
              <a:ext cx="44622" cy="3825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16"/>
            <p:cNvSpPr/>
            <p:nvPr/>
          </p:nvSpPr>
          <p:spPr>
            <a:xfrm>
              <a:off x="4851732" y="2271592"/>
              <a:ext cx="44622" cy="38273"/>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16"/>
            <p:cNvSpPr/>
            <p:nvPr/>
          </p:nvSpPr>
          <p:spPr>
            <a:xfrm>
              <a:off x="4851732" y="2326115"/>
              <a:ext cx="44622" cy="38345"/>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16"/>
            <p:cNvSpPr/>
            <p:nvPr/>
          </p:nvSpPr>
          <p:spPr>
            <a:xfrm>
              <a:off x="4851732" y="2380799"/>
              <a:ext cx="44622" cy="38345"/>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16"/>
            <p:cNvSpPr/>
            <p:nvPr/>
          </p:nvSpPr>
          <p:spPr>
            <a:xfrm>
              <a:off x="4851732" y="2435482"/>
              <a:ext cx="44622" cy="3825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16"/>
            <p:cNvSpPr/>
            <p:nvPr/>
          </p:nvSpPr>
          <p:spPr>
            <a:xfrm>
              <a:off x="4851732" y="2490148"/>
              <a:ext cx="44622" cy="38273"/>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16"/>
            <p:cNvSpPr/>
            <p:nvPr/>
          </p:nvSpPr>
          <p:spPr>
            <a:xfrm>
              <a:off x="4851732" y="2544832"/>
              <a:ext cx="44784" cy="38327"/>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16"/>
            <p:cNvSpPr/>
            <p:nvPr/>
          </p:nvSpPr>
          <p:spPr>
            <a:xfrm>
              <a:off x="4851732" y="2599498"/>
              <a:ext cx="44622" cy="38345"/>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16"/>
            <p:cNvSpPr/>
            <p:nvPr/>
          </p:nvSpPr>
          <p:spPr>
            <a:xfrm>
              <a:off x="4851732" y="2708848"/>
              <a:ext cx="44622" cy="38237"/>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16"/>
            <p:cNvSpPr/>
            <p:nvPr/>
          </p:nvSpPr>
          <p:spPr>
            <a:xfrm>
              <a:off x="4851732" y="2763388"/>
              <a:ext cx="44622" cy="38327"/>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16"/>
            <p:cNvSpPr/>
            <p:nvPr/>
          </p:nvSpPr>
          <p:spPr>
            <a:xfrm>
              <a:off x="4851732" y="2818054"/>
              <a:ext cx="44622" cy="38345"/>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16"/>
            <p:cNvSpPr/>
            <p:nvPr/>
          </p:nvSpPr>
          <p:spPr>
            <a:xfrm>
              <a:off x="4851732" y="2982087"/>
              <a:ext cx="44622" cy="38219"/>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16"/>
            <p:cNvSpPr/>
            <p:nvPr/>
          </p:nvSpPr>
          <p:spPr>
            <a:xfrm>
              <a:off x="4851732" y="2927404"/>
              <a:ext cx="44622" cy="38273"/>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16"/>
            <p:cNvSpPr/>
            <p:nvPr/>
          </p:nvSpPr>
          <p:spPr>
            <a:xfrm>
              <a:off x="4851732" y="2872738"/>
              <a:ext cx="44622" cy="38273"/>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16"/>
            <p:cNvSpPr/>
            <p:nvPr/>
          </p:nvSpPr>
          <p:spPr>
            <a:xfrm>
              <a:off x="4906398" y="1943687"/>
              <a:ext cx="44640" cy="38273"/>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16"/>
            <p:cNvSpPr/>
            <p:nvPr/>
          </p:nvSpPr>
          <p:spPr>
            <a:xfrm>
              <a:off x="4906398" y="1998371"/>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16"/>
            <p:cNvSpPr/>
            <p:nvPr/>
          </p:nvSpPr>
          <p:spPr>
            <a:xfrm>
              <a:off x="4906398" y="2053036"/>
              <a:ext cx="44640" cy="38202"/>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16"/>
            <p:cNvSpPr/>
            <p:nvPr/>
          </p:nvSpPr>
          <p:spPr>
            <a:xfrm>
              <a:off x="4906398" y="2107559"/>
              <a:ext cx="44640" cy="38345"/>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16"/>
            <p:cNvSpPr/>
            <p:nvPr/>
          </p:nvSpPr>
          <p:spPr>
            <a:xfrm>
              <a:off x="4906398" y="2162243"/>
              <a:ext cx="44640" cy="38273"/>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16"/>
            <p:cNvSpPr/>
            <p:nvPr/>
          </p:nvSpPr>
          <p:spPr>
            <a:xfrm>
              <a:off x="4906398" y="2216926"/>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16"/>
            <p:cNvSpPr/>
            <p:nvPr/>
          </p:nvSpPr>
          <p:spPr>
            <a:xfrm>
              <a:off x="4906398" y="2271592"/>
              <a:ext cx="44640" cy="38273"/>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16"/>
            <p:cNvSpPr/>
            <p:nvPr/>
          </p:nvSpPr>
          <p:spPr>
            <a:xfrm>
              <a:off x="4906398" y="2326115"/>
              <a:ext cx="44640" cy="38345"/>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16"/>
            <p:cNvSpPr/>
            <p:nvPr/>
          </p:nvSpPr>
          <p:spPr>
            <a:xfrm>
              <a:off x="4906398" y="2380799"/>
              <a:ext cx="44640" cy="38345"/>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16"/>
            <p:cNvSpPr/>
            <p:nvPr/>
          </p:nvSpPr>
          <p:spPr>
            <a:xfrm>
              <a:off x="4906398" y="2435482"/>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16"/>
            <p:cNvSpPr/>
            <p:nvPr/>
          </p:nvSpPr>
          <p:spPr>
            <a:xfrm>
              <a:off x="4906398" y="2490148"/>
              <a:ext cx="44640" cy="38273"/>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16"/>
            <p:cNvSpPr/>
            <p:nvPr/>
          </p:nvSpPr>
          <p:spPr>
            <a:xfrm>
              <a:off x="4906398" y="2544832"/>
              <a:ext cx="44748" cy="38327"/>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16"/>
            <p:cNvSpPr/>
            <p:nvPr/>
          </p:nvSpPr>
          <p:spPr>
            <a:xfrm>
              <a:off x="4906398" y="2599498"/>
              <a:ext cx="44640" cy="38345"/>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16"/>
            <p:cNvSpPr/>
            <p:nvPr/>
          </p:nvSpPr>
          <p:spPr>
            <a:xfrm>
              <a:off x="4906398" y="2708848"/>
              <a:ext cx="44640" cy="38237"/>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16"/>
            <p:cNvSpPr/>
            <p:nvPr/>
          </p:nvSpPr>
          <p:spPr>
            <a:xfrm>
              <a:off x="4906398" y="2763388"/>
              <a:ext cx="44640" cy="38327"/>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16"/>
            <p:cNvSpPr/>
            <p:nvPr/>
          </p:nvSpPr>
          <p:spPr>
            <a:xfrm>
              <a:off x="4906398" y="2872738"/>
              <a:ext cx="44640" cy="38273"/>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16"/>
            <p:cNvSpPr/>
            <p:nvPr/>
          </p:nvSpPr>
          <p:spPr>
            <a:xfrm>
              <a:off x="4906398" y="2818054"/>
              <a:ext cx="44640" cy="38345"/>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16"/>
            <p:cNvSpPr/>
            <p:nvPr/>
          </p:nvSpPr>
          <p:spPr>
            <a:xfrm>
              <a:off x="4961081" y="1943687"/>
              <a:ext cx="44640" cy="38273"/>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16"/>
            <p:cNvSpPr/>
            <p:nvPr/>
          </p:nvSpPr>
          <p:spPr>
            <a:xfrm>
              <a:off x="4961081" y="1998371"/>
              <a:ext cx="44640" cy="3825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16"/>
            <p:cNvSpPr/>
            <p:nvPr/>
          </p:nvSpPr>
          <p:spPr>
            <a:xfrm>
              <a:off x="4961081" y="2053036"/>
              <a:ext cx="44586" cy="38202"/>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6"/>
            <p:cNvSpPr/>
            <p:nvPr/>
          </p:nvSpPr>
          <p:spPr>
            <a:xfrm>
              <a:off x="4961081" y="2107559"/>
              <a:ext cx="44640" cy="38345"/>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16"/>
            <p:cNvSpPr/>
            <p:nvPr/>
          </p:nvSpPr>
          <p:spPr>
            <a:xfrm>
              <a:off x="4961081" y="2162243"/>
              <a:ext cx="44640" cy="38273"/>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16"/>
            <p:cNvSpPr/>
            <p:nvPr/>
          </p:nvSpPr>
          <p:spPr>
            <a:xfrm>
              <a:off x="4961081" y="2216926"/>
              <a:ext cx="44640" cy="3825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16"/>
            <p:cNvSpPr/>
            <p:nvPr/>
          </p:nvSpPr>
          <p:spPr>
            <a:xfrm>
              <a:off x="4961081" y="2271592"/>
              <a:ext cx="44640" cy="38219"/>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16"/>
            <p:cNvSpPr/>
            <p:nvPr/>
          </p:nvSpPr>
          <p:spPr>
            <a:xfrm>
              <a:off x="4961081" y="2326115"/>
              <a:ext cx="44640" cy="38345"/>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16"/>
            <p:cNvSpPr/>
            <p:nvPr/>
          </p:nvSpPr>
          <p:spPr>
            <a:xfrm>
              <a:off x="4961081" y="2380799"/>
              <a:ext cx="44640" cy="38345"/>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16"/>
            <p:cNvSpPr/>
            <p:nvPr/>
          </p:nvSpPr>
          <p:spPr>
            <a:xfrm>
              <a:off x="4961081" y="2435482"/>
              <a:ext cx="44640" cy="3825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16"/>
            <p:cNvSpPr/>
            <p:nvPr/>
          </p:nvSpPr>
          <p:spPr>
            <a:xfrm>
              <a:off x="4961081" y="2490148"/>
              <a:ext cx="44640" cy="38273"/>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16"/>
            <p:cNvSpPr/>
            <p:nvPr/>
          </p:nvSpPr>
          <p:spPr>
            <a:xfrm>
              <a:off x="4961081" y="2544832"/>
              <a:ext cx="44730" cy="38327"/>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16"/>
            <p:cNvSpPr/>
            <p:nvPr/>
          </p:nvSpPr>
          <p:spPr>
            <a:xfrm>
              <a:off x="4961081" y="2599498"/>
              <a:ext cx="44640" cy="38345"/>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16"/>
            <p:cNvSpPr/>
            <p:nvPr/>
          </p:nvSpPr>
          <p:spPr>
            <a:xfrm>
              <a:off x="4960938" y="2708848"/>
              <a:ext cx="44784" cy="38237"/>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16"/>
            <p:cNvSpPr/>
            <p:nvPr/>
          </p:nvSpPr>
          <p:spPr>
            <a:xfrm>
              <a:off x="4961081" y="2763388"/>
              <a:ext cx="44640" cy="38327"/>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16"/>
            <p:cNvSpPr/>
            <p:nvPr/>
          </p:nvSpPr>
          <p:spPr>
            <a:xfrm>
              <a:off x="4960938" y="2818054"/>
              <a:ext cx="44784" cy="38345"/>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16"/>
            <p:cNvSpPr/>
            <p:nvPr/>
          </p:nvSpPr>
          <p:spPr>
            <a:xfrm>
              <a:off x="5015765" y="1943687"/>
              <a:ext cx="44622" cy="38273"/>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16"/>
            <p:cNvSpPr/>
            <p:nvPr/>
          </p:nvSpPr>
          <p:spPr>
            <a:xfrm>
              <a:off x="5015765" y="1998371"/>
              <a:ext cx="44586" cy="38219"/>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16"/>
            <p:cNvSpPr/>
            <p:nvPr/>
          </p:nvSpPr>
          <p:spPr>
            <a:xfrm>
              <a:off x="5015765" y="2053036"/>
              <a:ext cx="44586" cy="38219"/>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16"/>
            <p:cNvSpPr/>
            <p:nvPr/>
          </p:nvSpPr>
          <p:spPr>
            <a:xfrm>
              <a:off x="5015765" y="2107559"/>
              <a:ext cx="44622" cy="38345"/>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16"/>
            <p:cNvSpPr/>
            <p:nvPr/>
          </p:nvSpPr>
          <p:spPr>
            <a:xfrm>
              <a:off x="5015765" y="2162243"/>
              <a:ext cx="44622" cy="38273"/>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16"/>
            <p:cNvSpPr/>
            <p:nvPr/>
          </p:nvSpPr>
          <p:spPr>
            <a:xfrm>
              <a:off x="5015765" y="2216909"/>
              <a:ext cx="44586" cy="38237"/>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16"/>
            <p:cNvSpPr/>
            <p:nvPr/>
          </p:nvSpPr>
          <p:spPr>
            <a:xfrm>
              <a:off x="5015765" y="2271592"/>
              <a:ext cx="44586" cy="38219"/>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16"/>
            <p:cNvSpPr/>
            <p:nvPr/>
          </p:nvSpPr>
          <p:spPr>
            <a:xfrm>
              <a:off x="5015765" y="2326115"/>
              <a:ext cx="44622" cy="38381"/>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16"/>
            <p:cNvSpPr/>
            <p:nvPr/>
          </p:nvSpPr>
          <p:spPr>
            <a:xfrm>
              <a:off x="5015765" y="2380799"/>
              <a:ext cx="44622" cy="38345"/>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16"/>
            <p:cNvSpPr/>
            <p:nvPr/>
          </p:nvSpPr>
          <p:spPr>
            <a:xfrm>
              <a:off x="5070288" y="1943687"/>
              <a:ext cx="44640" cy="38273"/>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16"/>
            <p:cNvSpPr/>
            <p:nvPr/>
          </p:nvSpPr>
          <p:spPr>
            <a:xfrm>
              <a:off x="5070288" y="1998371"/>
              <a:ext cx="44640" cy="3825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16"/>
            <p:cNvSpPr/>
            <p:nvPr/>
          </p:nvSpPr>
          <p:spPr>
            <a:xfrm>
              <a:off x="5070288" y="2053036"/>
              <a:ext cx="44640" cy="38202"/>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16"/>
            <p:cNvSpPr/>
            <p:nvPr/>
          </p:nvSpPr>
          <p:spPr>
            <a:xfrm>
              <a:off x="5070288" y="2107559"/>
              <a:ext cx="44640" cy="38345"/>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16"/>
            <p:cNvSpPr/>
            <p:nvPr/>
          </p:nvSpPr>
          <p:spPr>
            <a:xfrm>
              <a:off x="5070288" y="2162243"/>
              <a:ext cx="44640" cy="38273"/>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16"/>
            <p:cNvSpPr/>
            <p:nvPr/>
          </p:nvSpPr>
          <p:spPr>
            <a:xfrm>
              <a:off x="5070288" y="2216926"/>
              <a:ext cx="44640" cy="3825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16"/>
            <p:cNvSpPr/>
            <p:nvPr/>
          </p:nvSpPr>
          <p:spPr>
            <a:xfrm>
              <a:off x="5070288" y="2271592"/>
              <a:ext cx="44640" cy="38273"/>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16"/>
            <p:cNvSpPr/>
            <p:nvPr/>
          </p:nvSpPr>
          <p:spPr>
            <a:xfrm>
              <a:off x="5070288" y="2326115"/>
              <a:ext cx="44640" cy="38345"/>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16"/>
            <p:cNvSpPr/>
            <p:nvPr/>
          </p:nvSpPr>
          <p:spPr>
            <a:xfrm>
              <a:off x="5070288" y="2380799"/>
              <a:ext cx="44640" cy="38345"/>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16"/>
            <p:cNvSpPr/>
            <p:nvPr/>
          </p:nvSpPr>
          <p:spPr>
            <a:xfrm>
              <a:off x="5070288" y="2435482"/>
              <a:ext cx="44640" cy="3825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16"/>
            <p:cNvSpPr/>
            <p:nvPr/>
          </p:nvSpPr>
          <p:spPr>
            <a:xfrm>
              <a:off x="5015765" y="2435482"/>
              <a:ext cx="44622" cy="3825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16"/>
            <p:cNvSpPr/>
            <p:nvPr/>
          </p:nvSpPr>
          <p:spPr>
            <a:xfrm>
              <a:off x="5015765" y="2490148"/>
              <a:ext cx="44586" cy="38219"/>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16"/>
            <p:cNvSpPr/>
            <p:nvPr/>
          </p:nvSpPr>
          <p:spPr>
            <a:xfrm>
              <a:off x="5015765" y="2544832"/>
              <a:ext cx="44730" cy="38327"/>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16"/>
            <p:cNvSpPr/>
            <p:nvPr/>
          </p:nvSpPr>
          <p:spPr>
            <a:xfrm>
              <a:off x="5015765" y="2599498"/>
              <a:ext cx="44622" cy="38345"/>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16"/>
            <p:cNvSpPr/>
            <p:nvPr/>
          </p:nvSpPr>
          <p:spPr>
            <a:xfrm>
              <a:off x="5015604" y="2818054"/>
              <a:ext cx="44784" cy="38345"/>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16"/>
            <p:cNvSpPr/>
            <p:nvPr/>
          </p:nvSpPr>
          <p:spPr>
            <a:xfrm>
              <a:off x="5015765" y="2763388"/>
              <a:ext cx="44622" cy="38327"/>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16"/>
            <p:cNvSpPr/>
            <p:nvPr/>
          </p:nvSpPr>
          <p:spPr>
            <a:xfrm>
              <a:off x="5015604" y="2708848"/>
              <a:ext cx="44784" cy="38237"/>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16"/>
            <p:cNvSpPr/>
            <p:nvPr/>
          </p:nvSpPr>
          <p:spPr>
            <a:xfrm>
              <a:off x="5015765" y="2654182"/>
              <a:ext cx="44586" cy="38219"/>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16"/>
            <p:cNvSpPr/>
            <p:nvPr/>
          </p:nvSpPr>
          <p:spPr>
            <a:xfrm>
              <a:off x="4961081" y="2654182"/>
              <a:ext cx="44640" cy="38273"/>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16"/>
            <p:cNvSpPr/>
            <p:nvPr/>
          </p:nvSpPr>
          <p:spPr>
            <a:xfrm>
              <a:off x="4906398" y="2654182"/>
              <a:ext cx="44640" cy="38273"/>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16"/>
            <p:cNvSpPr/>
            <p:nvPr/>
          </p:nvSpPr>
          <p:spPr>
            <a:xfrm>
              <a:off x="4851732" y="2654182"/>
              <a:ext cx="44622" cy="38273"/>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16"/>
            <p:cNvSpPr/>
            <p:nvPr/>
          </p:nvSpPr>
          <p:spPr>
            <a:xfrm>
              <a:off x="4797048" y="2654182"/>
              <a:ext cx="44640" cy="38273"/>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16"/>
            <p:cNvSpPr/>
            <p:nvPr/>
          </p:nvSpPr>
          <p:spPr>
            <a:xfrm>
              <a:off x="4742382" y="2654182"/>
              <a:ext cx="44784" cy="38273"/>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16"/>
            <p:cNvSpPr/>
            <p:nvPr/>
          </p:nvSpPr>
          <p:spPr>
            <a:xfrm>
              <a:off x="4687698" y="2654182"/>
              <a:ext cx="44784" cy="38273"/>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16"/>
            <p:cNvSpPr/>
            <p:nvPr/>
          </p:nvSpPr>
          <p:spPr>
            <a:xfrm>
              <a:off x="5179494" y="3364515"/>
              <a:ext cx="44784" cy="38273"/>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16"/>
            <p:cNvSpPr/>
            <p:nvPr/>
          </p:nvSpPr>
          <p:spPr>
            <a:xfrm>
              <a:off x="5179494" y="3309849"/>
              <a:ext cx="44784" cy="38327"/>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16"/>
            <p:cNvSpPr/>
            <p:nvPr/>
          </p:nvSpPr>
          <p:spPr>
            <a:xfrm>
              <a:off x="5234160" y="3200643"/>
              <a:ext cx="44784" cy="38219"/>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16"/>
            <p:cNvSpPr/>
            <p:nvPr/>
          </p:nvSpPr>
          <p:spPr>
            <a:xfrm>
              <a:off x="5234160" y="3145959"/>
              <a:ext cx="44784" cy="38273"/>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16"/>
            <p:cNvSpPr/>
            <p:nvPr/>
          </p:nvSpPr>
          <p:spPr>
            <a:xfrm>
              <a:off x="5124954" y="3145959"/>
              <a:ext cx="44640" cy="38273"/>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16"/>
            <p:cNvSpPr/>
            <p:nvPr/>
          </p:nvSpPr>
          <p:spPr>
            <a:xfrm>
              <a:off x="5124954" y="3036610"/>
              <a:ext cx="44640" cy="38345"/>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16"/>
            <p:cNvSpPr/>
            <p:nvPr/>
          </p:nvSpPr>
          <p:spPr>
            <a:xfrm>
              <a:off x="5070288" y="3364515"/>
              <a:ext cx="44640" cy="38273"/>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16"/>
            <p:cNvSpPr/>
            <p:nvPr/>
          </p:nvSpPr>
          <p:spPr>
            <a:xfrm>
              <a:off x="5070288" y="3309849"/>
              <a:ext cx="44640" cy="38327"/>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16"/>
            <p:cNvSpPr/>
            <p:nvPr/>
          </p:nvSpPr>
          <p:spPr>
            <a:xfrm>
              <a:off x="5070288" y="3255166"/>
              <a:ext cx="44640" cy="38345"/>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16"/>
            <p:cNvSpPr/>
            <p:nvPr/>
          </p:nvSpPr>
          <p:spPr>
            <a:xfrm>
              <a:off x="5015658" y="3364515"/>
              <a:ext cx="44730" cy="38345"/>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16"/>
            <p:cNvSpPr/>
            <p:nvPr/>
          </p:nvSpPr>
          <p:spPr>
            <a:xfrm>
              <a:off x="5015658" y="3309849"/>
              <a:ext cx="44730" cy="38327"/>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16"/>
            <p:cNvSpPr/>
            <p:nvPr/>
          </p:nvSpPr>
          <p:spPr>
            <a:xfrm>
              <a:off x="5179494" y="3473865"/>
              <a:ext cx="44784" cy="38202"/>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16"/>
            <p:cNvSpPr/>
            <p:nvPr/>
          </p:nvSpPr>
          <p:spPr>
            <a:xfrm>
              <a:off x="5124954" y="3473865"/>
              <a:ext cx="44640" cy="38202"/>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16"/>
            <p:cNvSpPr/>
            <p:nvPr/>
          </p:nvSpPr>
          <p:spPr>
            <a:xfrm>
              <a:off x="5070288" y="3473865"/>
              <a:ext cx="44640" cy="38202"/>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16"/>
            <p:cNvSpPr/>
            <p:nvPr/>
          </p:nvSpPr>
          <p:spPr>
            <a:xfrm>
              <a:off x="5015604" y="3473865"/>
              <a:ext cx="44748" cy="38237"/>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16"/>
            <p:cNvSpPr/>
            <p:nvPr/>
          </p:nvSpPr>
          <p:spPr>
            <a:xfrm>
              <a:off x="4961081" y="3473865"/>
              <a:ext cx="44586" cy="38237"/>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16"/>
            <p:cNvSpPr/>
            <p:nvPr/>
          </p:nvSpPr>
          <p:spPr>
            <a:xfrm>
              <a:off x="4961081" y="3419199"/>
              <a:ext cx="44640" cy="38273"/>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16"/>
            <p:cNvSpPr/>
            <p:nvPr/>
          </p:nvSpPr>
          <p:spPr>
            <a:xfrm>
              <a:off x="4906398" y="3419199"/>
              <a:ext cx="44640" cy="38273"/>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16"/>
            <p:cNvSpPr/>
            <p:nvPr/>
          </p:nvSpPr>
          <p:spPr>
            <a:xfrm>
              <a:off x="4906308" y="3364515"/>
              <a:ext cx="44730" cy="38273"/>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16"/>
            <p:cNvSpPr/>
            <p:nvPr/>
          </p:nvSpPr>
          <p:spPr>
            <a:xfrm>
              <a:off x="4851624" y="3364515"/>
              <a:ext cx="44730" cy="38273"/>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16"/>
            <p:cNvSpPr/>
            <p:nvPr/>
          </p:nvSpPr>
          <p:spPr>
            <a:xfrm>
              <a:off x="4851624" y="3309849"/>
              <a:ext cx="44730" cy="38327"/>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16"/>
            <p:cNvSpPr/>
            <p:nvPr/>
          </p:nvSpPr>
          <p:spPr>
            <a:xfrm>
              <a:off x="4796958" y="3309849"/>
              <a:ext cx="44730" cy="38327"/>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16"/>
            <p:cNvSpPr/>
            <p:nvPr/>
          </p:nvSpPr>
          <p:spPr>
            <a:xfrm>
              <a:off x="4796958" y="3255166"/>
              <a:ext cx="44730" cy="38381"/>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16"/>
            <p:cNvSpPr/>
            <p:nvPr/>
          </p:nvSpPr>
          <p:spPr>
            <a:xfrm>
              <a:off x="4906308" y="3255166"/>
              <a:ext cx="44730" cy="38345"/>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16"/>
            <p:cNvSpPr/>
            <p:nvPr/>
          </p:nvSpPr>
          <p:spPr>
            <a:xfrm>
              <a:off x="4851732" y="3200643"/>
              <a:ext cx="44622" cy="38273"/>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16"/>
            <p:cNvSpPr/>
            <p:nvPr/>
          </p:nvSpPr>
          <p:spPr>
            <a:xfrm>
              <a:off x="4797048" y="3145959"/>
              <a:ext cx="44640" cy="38273"/>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16"/>
            <p:cNvSpPr/>
            <p:nvPr/>
          </p:nvSpPr>
          <p:spPr>
            <a:xfrm>
              <a:off x="6108545" y="1998371"/>
              <a:ext cx="44766" cy="3825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16"/>
            <p:cNvSpPr/>
            <p:nvPr/>
          </p:nvSpPr>
          <p:spPr>
            <a:xfrm>
              <a:off x="6054004" y="1998371"/>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16"/>
            <p:cNvSpPr/>
            <p:nvPr/>
          </p:nvSpPr>
          <p:spPr>
            <a:xfrm>
              <a:off x="6054004" y="1943687"/>
              <a:ext cx="44640" cy="38273"/>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16"/>
            <p:cNvSpPr/>
            <p:nvPr/>
          </p:nvSpPr>
          <p:spPr>
            <a:xfrm>
              <a:off x="5999339" y="1998371"/>
              <a:ext cx="44622" cy="3825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16"/>
            <p:cNvSpPr/>
            <p:nvPr/>
          </p:nvSpPr>
          <p:spPr>
            <a:xfrm>
              <a:off x="5999339" y="1943687"/>
              <a:ext cx="44622" cy="38273"/>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16"/>
            <p:cNvSpPr/>
            <p:nvPr/>
          </p:nvSpPr>
          <p:spPr>
            <a:xfrm>
              <a:off x="5944655" y="2053036"/>
              <a:ext cx="44784" cy="38202"/>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16"/>
            <p:cNvSpPr/>
            <p:nvPr/>
          </p:nvSpPr>
          <p:spPr>
            <a:xfrm>
              <a:off x="5944655" y="1943687"/>
              <a:ext cx="44784" cy="38273"/>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16"/>
            <p:cNvSpPr/>
            <p:nvPr/>
          </p:nvSpPr>
          <p:spPr>
            <a:xfrm>
              <a:off x="5889989" y="2053036"/>
              <a:ext cx="44766" cy="38202"/>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16"/>
            <p:cNvSpPr/>
            <p:nvPr/>
          </p:nvSpPr>
          <p:spPr>
            <a:xfrm>
              <a:off x="5889989" y="1943687"/>
              <a:ext cx="44766" cy="38273"/>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16"/>
            <p:cNvSpPr/>
            <p:nvPr/>
          </p:nvSpPr>
          <p:spPr>
            <a:xfrm>
              <a:off x="5835449" y="2107559"/>
              <a:ext cx="44640" cy="38345"/>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16"/>
            <p:cNvSpPr/>
            <p:nvPr/>
          </p:nvSpPr>
          <p:spPr>
            <a:xfrm>
              <a:off x="5835449" y="2053036"/>
              <a:ext cx="44640" cy="38202"/>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16"/>
            <p:cNvSpPr/>
            <p:nvPr/>
          </p:nvSpPr>
          <p:spPr>
            <a:xfrm>
              <a:off x="5835449" y="1943687"/>
              <a:ext cx="44640" cy="38273"/>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16"/>
            <p:cNvSpPr/>
            <p:nvPr/>
          </p:nvSpPr>
          <p:spPr>
            <a:xfrm>
              <a:off x="5835449" y="1889003"/>
              <a:ext cx="44640" cy="38345"/>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16"/>
            <p:cNvSpPr/>
            <p:nvPr/>
          </p:nvSpPr>
          <p:spPr>
            <a:xfrm>
              <a:off x="5780783" y="2162243"/>
              <a:ext cx="44622" cy="38273"/>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16"/>
            <p:cNvSpPr/>
            <p:nvPr/>
          </p:nvSpPr>
          <p:spPr>
            <a:xfrm>
              <a:off x="5780783" y="2107559"/>
              <a:ext cx="44622" cy="38345"/>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16"/>
            <p:cNvSpPr/>
            <p:nvPr/>
          </p:nvSpPr>
          <p:spPr>
            <a:xfrm>
              <a:off x="5780783" y="2053036"/>
              <a:ext cx="44622" cy="38202"/>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16"/>
            <p:cNvSpPr/>
            <p:nvPr/>
          </p:nvSpPr>
          <p:spPr>
            <a:xfrm>
              <a:off x="5780783" y="1889003"/>
              <a:ext cx="44622" cy="38345"/>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16"/>
            <p:cNvSpPr/>
            <p:nvPr/>
          </p:nvSpPr>
          <p:spPr>
            <a:xfrm>
              <a:off x="5725955" y="2216926"/>
              <a:ext cx="44784" cy="3825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16"/>
            <p:cNvSpPr/>
            <p:nvPr/>
          </p:nvSpPr>
          <p:spPr>
            <a:xfrm>
              <a:off x="5725955" y="2162243"/>
              <a:ext cx="44784" cy="38273"/>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16"/>
            <p:cNvSpPr/>
            <p:nvPr/>
          </p:nvSpPr>
          <p:spPr>
            <a:xfrm>
              <a:off x="5725955" y="2053036"/>
              <a:ext cx="44784" cy="38202"/>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16"/>
            <p:cNvSpPr/>
            <p:nvPr/>
          </p:nvSpPr>
          <p:spPr>
            <a:xfrm>
              <a:off x="5725955" y="1889003"/>
              <a:ext cx="44784" cy="38345"/>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16"/>
            <p:cNvSpPr/>
            <p:nvPr/>
          </p:nvSpPr>
          <p:spPr>
            <a:xfrm>
              <a:off x="5671433" y="2271592"/>
              <a:ext cx="44622" cy="38219"/>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16"/>
            <p:cNvSpPr/>
            <p:nvPr/>
          </p:nvSpPr>
          <p:spPr>
            <a:xfrm>
              <a:off x="5671433" y="2216926"/>
              <a:ext cx="44622" cy="3825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16"/>
            <p:cNvSpPr/>
            <p:nvPr/>
          </p:nvSpPr>
          <p:spPr>
            <a:xfrm>
              <a:off x="5671433" y="2107559"/>
              <a:ext cx="44622" cy="38345"/>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16"/>
            <p:cNvSpPr/>
            <p:nvPr/>
          </p:nvSpPr>
          <p:spPr>
            <a:xfrm>
              <a:off x="5671433" y="2053036"/>
              <a:ext cx="44622" cy="38202"/>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16"/>
            <p:cNvSpPr/>
            <p:nvPr/>
          </p:nvSpPr>
          <p:spPr>
            <a:xfrm>
              <a:off x="5671433" y="1889003"/>
              <a:ext cx="44622" cy="38345"/>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16"/>
            <p:cNvSpPr/>
            <p:nvPr/>
          </p:nvSpPr>
          <p:spPr>
            <a:xfrm>
              <a:off x="5616749" y="2107559"/>
              <a:ext cx="44640" cy="38345"/>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16"/>
            <p:cNvSpPr/>
            <p:nvPr/>
          </p:nvSpPr>
          <p:spPr>
            <a:xfrm>
              <a:off x="5616749" y="1889003"/>
              <a:ext cx="44640" cy="38345"/>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16"/>
            <p:cNvSpPr/>
            <p:nvPr/>
          </p:nvSpPr>
          <p:spPr>
            <a:xfrm>
              <a:off x="5562083" y="2107559"/>
              <a:ext cx="44622" cy="38345"/>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16"/>
            <p:cNvSpPr/>
            <p:nvPr/>
          </p:nvSpPr>
          <p:spPr>
            <a:xfrm>
              <a:off x="5562083" y="1889003"/>
              <a:ext cx="44622" cy="38345"/>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16"/>
            <p:cNvSpPr/>
            <p:nvPr/>
          </p:nvSpPr>
          <p:spPr>
            <a:xfrm>
              <a:off x="5562083" y="1834337"/>
              <a:ext cx="44622" cy="38345"/>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16"/>
            <p:cNvSpPr/>
            <p:nvPr/>
          </p:nvSpPr>
          <p:spPr>
            <a:xfrm>
              <a:off x="5507399" y="2107559"/>
              <a:ext cx="44784" cy="38345"/>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16"/>
            <p:cNvSpPr/>
            <p:nvPr/>
          </p:nvSpPr>
          <p:spPr>
            <a:xfrm>
              <a:off x="5507399" y="1834337"/>
              <a:ext cx="44784" cy="38345"/>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16"/>
            <p:cNvSpPr/>
            <p:nvPr/>
          </p:nvSpPr>
          <p:spPr>
            <a:xfrm>
              <a:off x="5452716" y="2599498"/>
              <a:ext cx="44784" cy="38345"/>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16"/>
            <p:cNvSpPr/>
            <p:nvPr/>
          </p:nvSpPr>
          <p:spPr>
            <a:xfrm>
              <a:off x="5452716" y="2544832"/>
              <a:ext cx="44891" cy="38327"/>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16"/>
            <p:cNvSpPr/>
            <p:nvPr/>
          </p:nvSpPr>
          <p:spPr>
            <a:xfrm>
              <a:off x="5452716" y="2435482"/>
              <a:ext cx="44784" cy="3825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16"/>
            <p:cNvSpPr/>
            <p:nvPr/>
          </p:nvSpPr>
          <p:spPr>
            <a:xfrm>
              <a:off x="5452716" y="2216926"/>
              <a:ext cx="44784" cy="3825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16"/>
            <p:cNvSpPr/>
            <p:nvPr/>
          </p:nvSpPr>
          <p:spPr>
            <a:xfrm>
              <a:off x="5452716" y="2107559"/>
              <a:ext cx="44784" cy="38345"/>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16"/>
            <p:cNvSpPr/>
            <p:nvPr/>
          </p:nvSpPr>
          <p:spPr>
            <a:xfrm>
              <a:off x="5452716" y="1889003"/>
              <a:ext cx="44784" cy="38345"/>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16"/>
            <p:cNvSpPr/>
            <p:nvPr/>
          </p:nvSpPr>
          <p:spPr>
            <a:xfrm>
              <a:off x="5452716" y="1834337"/>
              <a:ext cx="44784" cy="38345"/>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16"/>
            <p:cNvSpPr/>
            <p:nvPr/>
          </p:nvSpPr>
          <p:spPr>
            <a:xfrm>
              <a:off x="5398193" y="2654182"/>
              <a:ext cx="44640" cy="38273"/>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16"/>
            <p:cNvSpPr/>
            <p:nvPr/>
          </p:nvSpPr>
          <p:spPr>
            <a:xfrm>
              <a:off x="5398193" y="2599498"/>
              <a:ext cx="44640" cy="38345"/>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16"/>
            <p:cNvSpPr/>
            <p:nvPr/>
          </p:nvSpPr>
          <p:spPr>
            <a:xfrm>
              <a:off x="5398193" y="2326115"/>
              <a:ext cx="44640" cy="38345"/>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16"/>
            <p:cNvSpPr/>
            <p:nvPr/>
          </p:nvSpPr>
          <p:spPr>
            <a:xfrm>
              <a:off x="5398193" y="2271592"/>
              <a:ext cx="44640" cy="38219"/>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16"/>
            <p:cNvSpPr/>
            <p:nvPr/>
          </p:nvSpPr>
          <p:spPr>
            <a:xfrm>
              <a:off x="5398193" y="2162243"/>
              <a:ext cx="44640" cy="38273"/>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16"/>
            <p:cNvSpPr/>
            <p:nvPr/>
          </p:nvSpPr>
          <p:spPr>
            <a:xfrm>
              <a:off x="5398193" y="2107559"/>
              <a:ext cx="44640" cy="38345"/>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16"/>
            <p:cNvSpPr/>
            <p:nvPr/>
          </p:nvSpPr>
          <p:spPr>
            <a:xfrm>
              <a:off x="5398193" y="1889003"/>
              <a:ext cx="44640" cy="38345"/>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16"/>
            <p:cNvSpPr/>
            <p:nvPr/>
          </p:nvSpPr>
          <p:spPr>
            <a:xfrm>
              <a:off x="5343527" y="2708848"/>
              <a:ext cx="44622" cy="38237"/>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16"/>
            <p:cNvSpPr/>
            <p:nvPr/>
          </p:nvSpPr>
          <p:spPr>
            <a:xfrm>
              <a:off x="5343527" y="2654182"/>
              <a:ext cx="44622" cy="38273"/>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16"/>
            <p:cNvSpPr/>
            <p:nvPr/>
          </p:nvSpPr>
          <p:spPr>
            <a:xfrm>
              <a:off x="5343527" y="2380799"/>
              <a:ext cx="44622" cy="38345"/>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16"/>
            <p:cNvSpPr/>
            <p:nvPr/>
          </p:nvSpPr>
          <p:spPr>
            <a:xfrm>
              <a:off x="5343527" y="2326115"/>
              <a:ext cx="44622" cy="38345"/>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16"/>
            <p:cNvSpPr/>
            <p:nvPr/>
          </p:nvSpPr>
          <p:spPr>
            <a:xfrm>
              <a:off x="5343527" y="2271592"/>
              <a:ext cx="44622" cy="38273"/>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16"/>
            <p:cNvSpPr/>
            <p:nvPr/>
          </p:nvSpPr>
          <p:spPr>
            <a:xfrm>
              <a:off x="5343527" y="2216926"/>
              <a:ext cx="44622" cy="3825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16"/>
            <p:cNvSpPr/>
            <p:nvPr/>
          </p:nvSpPr>
          <p:spPr>
            <a:xfrm>
              <a:off x="5343527" y="2162243"/>
              <a:ext cx="44622" cy="38273"/>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16"/>
            <p:cNvSpPr/>
            <p:nvPr/>
          </p:nvSpPr>
          <p:spPr>
            <a:xfrm>
              <a:off x="5343527" y="1889003"/>
              <a:ext cx="44622" cy="38345"/>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16"/>
            <p:cNvSpPr/>
            <p:nvPr/>
          </p:nvSpPr>
          <p:spPr>
            <a:xfrm>
              <a:off x="5288844" y="2708848"/>
              <a:ext cx="44640" cy="38237"/>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16"/>
            <p:cNvSpPr/>
            <p:nvPr/>
          </p:nvSpPr>
          <p:spPr>
            <a:xfrm>
              <a:off x="5288844" y="2654182"/>
              <a:ext cx="44640" cy="38273"/>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16"/>
            <p:cNvSpPr/>
            <p:nvPr/>
          </p:nvSpPr>
          <p:spPr>
            <a:xfrm>
              <a:off x="5288844" y="2435482"/>
              <a:ext cx="44640" cy="3825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16"/>
            <p:cNvSpPr/>
            <p:nvPr/>
          </p:nvSpPr>
          <p:spPr>
            <a:xfrm>
              <a:off x="5288844" y="1889003"/>
              <a:ext cx="44640" cy="38345"/>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16"/>
            <p:cNvSpPr/>
            <p:nvPr/>
          </p:nvSpPr>
          <p:spPr>
            <a:xfrm>
              <a:off x="5234160" y="2599498"/>
              <a:ext cx="44784" cy="38345"/>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16"/>
            <p:cNvSpPr/>
            <p:nvPr/>
          </p:nvSpPr>
          <p:spPr>
            <a:xfrm>
              <a:off x="5234160" y="2544832"/>
              <a:ext cx="44891" cy="38327"/>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16"/>
            <p:cNvSpPr/>
            <p:nvPr/>
          </p:nvSpPr>
          <p:spPr>
            <a:xfrm>
              <a:off x="5234160" y="2490148"/>
              <a:ext cx="44784" cy="38273"/>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16"/>
            <p:cNvSpPr/>
            <p:nvPr/>
          </p:nvSpPr>
          <p:spPr>
            <a:xfrm>
              <a:off x="5234160" y="2435482"/>
              <a:ext cx="44784" cy="3825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16"/>
            <p:cNvSpPr/>
            <p:nvPr/>
          </p:nvSpPr>
          <p:spPr>
            <a:xfrm>
              <a:off x="5234160" y="1889003"/>
              <a:ext cx="44784" cy="38345"/>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16"/>
            <p:cNvSpPr/>
            <p:nvPr/>
          </p:nvSpPr>
          <p:spPr>
            <a:xfrm>
              <a:off x="5179494" y="2490148"/>
              <a:ext cx="44784" cy="38273"/>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16"/>
            <p:cNvSpPr/>
            <p:nvPr/>
          </p:nvSpPr>
          <p:spPr>
            <a:xfrm>
              <a:off x="5179494" y="1889003"/>
              <a:ext cx="44784" cy="38345"/>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16"/>
            <p:cNvSpPr/>
            <p:nvPr/>
          </p:nvSpPr>
          <p:spPr>
            <a:xfrm>
              <a:off x="5124954" y="2708848"/>
              <a:ext cx="44640" cy="38237"/>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16"/>
            <p:cNvSpPr/>
            <p:nvPr/>
          </p:nvSpPr>
          <p:spPr>
            <a:xfrm>
              <a:off x="5124954" y="2654182"/>
              <a:ext cx="44640" cy="38273"/>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16"/>
            <p:cNvSpPr/>
            <p:nvPr/>
          </p:nvSpPr>
          <p:spPr>
            <a:xfrm>
              <a:off x="5124954" y="2599498"/>
              <a:ext cx="44640" cy="38345"/>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16"/>
            <p:cNvSpPr/>
            <p:nvPr/>
          </p:nvSpPr>
          <p:spPr>
            <a:xfrm>
              <a:off x="5124954" y="2490148"/>
              <a:ext cx="44640" cy="38273"/>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16"/>
            <p:cNvSpPr/>
            <p:nvPr/>
          </p:nvSpPr>
          <p:spPr>
            <a:xfrm>
              <a:off x="5124954" y="1889003"/>
              <a:ext cx="44640" cy="38345"/>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16"/>
            <p:cNvSpPr/>
            <p:nvPr/>
          </p:nvSpPr>
          <p:spPr>
            <a:xfrm>
              <a:off x="5070288" y="2872738"/>
              <a:ext cx="44640" cy="38273"/>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16"/>
            <p:cNvSpPr/>
            <p:nvPr/>
          </p:nvSpPr>
          <p:spPr>
            <a:xfrm>
              <a:off x="5070288" y="2818054"/>
              <a:ext cx="44640" cy="38345"/>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16"/>
            <p:cNvSpPr/>
            <p:nvPr/>
          </p:nvSpPr>
          <p:spPr>
            <a:xfrm>
              <a:off x="5070288" y="2763388"/>
              <a:ext cx="44640" cy="38327"/>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16"/>
            <p:cNvSpPr/>
            <p:nvPr/>
          </p:nvSpPr>
          <p:spPr>
            <a:xfrm>
              <a:off x="5070288" y="2708848"/>
              <a:ext cx="44640" cy="38237"/>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16"/>
            <p:cNvSpPr/>
            <p:nvPr/>
          </p:nvSpPr>
          <p:spPr>
            <a:xfrm>
              <a:off x="5070288" y="2599498"/>
              <a:ext cx="44640" cy="38345"/>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16"/>
            <p:cNvSpPr/>
            <p:nvPr/>
          </p:nvSpPr>
          <p:spPr>
            <a:xfrm>
              <a:off x="5070288" y="2544832"/>
              <a:ext cx="44730" cy="38327"/>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16"/>
            <p:cNvSpPr/>
            <p:nvPr/>
          </p:nvSpPr>
          <p:spPr>
            <a:xfrm>
              <a:off x="5070288" y="1889003"/>
              <a:ext cx="44640" cy="38345"/>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16"/>
            <p:cNvSpPr/>
            <p:nvPr/>
          </p:nvSpPr>
          <p:spPr>
            <a:xfrm>
              <a:off x="5015765" y="2872738"/>
              <a:ext cx="44622" cy="38273"/>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16"/>
            <p:cNvSpPr/>
            <p:nvPr/>
          </p:nvSpPr>
          <p:spPr>
            <a:xfrm>
              <a:off x="5015765" y="1889003"/>
              <a:ext cx="44622" cy="38345"/>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16"/>
            <p:cNvSpPr/>
            <p:nvPr/>
          </p:nvSpPr>
          <p:spPr>
            <a:xfrm>
              <a:off x="5015658" y="1779815"/>
              <a:ext cx="44730" cy="38327"/>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16"/>
            <p:cNvSpPr/>
            <p:nvPr/>
          </p:nvSpPr>
          <p:spPr>
            <a:xfrm>
              <a:off x="4961081" y="3145959"/>
              <a:ext cx="44640" cy="38273"/>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16"/>
            <p:cNvSpPr/>
            <p:nvPr/>
          </p:nvSpPr>
          <p:spPr>
            <a:xfrm>
              <a:off x="4961081" y="3091294"/>
              <a:ext cx="44640" cy="38327"/>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16"/>
            <p:cNvSpPr/>
            <p:nvPr/>
          </p:nvSpPr>
          <p:spPr>
            <a:xfrm>
              <a:off x="4961081" y="3036610"/>
              <a:ext cx="44640" cy="38345"/>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16"/>
            <p:cNvSpPr/>
            <p:nvPr/>
          </p:nvSpPr>
          <p:spPr>
            <a:xfrm>
              <a:off x="4961081" y="2872738"/>
              <a:ext cx="44640" cy="38273"/>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16"/>
            <p:cNvSpPr/>
            <p:nvPr/>
          </p:nvSpPr>
          <p:spPr>
            <a:xfrm>
              <a:off x="4961081" y="1889003"/>
              <a:ext cx="44640" cy="38345"/>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16"/>
            <p:cNvSpPr/>
            <p:nvPr/>
          </p:nvSpPr>
          <p:spPr>
            <a:xfrm>
              <a:off x="4960974" y="1779815"/>
              <a:ext cx="44748" cy="38327"/>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16"/>
            <p:cNvSpPr/>
            <p:nvPr/>
          </p:nvSpPr>
          <p:spPr>
            <a:xfrm>
              <a:off x="4906398" y="3091294"/>
              <a:ext cx="44640" cy="38327"/>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16"/>
            <p:cNvSpPr/>
            <p:nvPr/>
          </p:nvSpPr>
          <p:spPr>
            <a:xfrm>
              <a:off x="4906398" y="2982087"/>
              <a:ext cx="44640" cy="38219"/>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16"/>
            <p:cNvSpPr/>
            <p:nvPr/>
          </p:nvSpPr>
          <p:spPr>
            <a:xfrm>
              <a:off x="4906398" y="2927404"/>
              <a:ext cx="44640" cy="38273"/>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16"/>
            <p:cNvSpPr/>
            <p:nvPr/>
          </p:nvSpPr>
          <p:spPr>
            <a:xfrm>
              <a:off x="4906398" y="1889003"/>
              <a:ext cx="44640" cy="38345"/>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16"/>
            <p:cNvSpPr/>
            <p:nvPr/>
          </p:nvSpPr>
          <p:spPr>
            <a:xfrm>
              <a:off x="4906398" y="1834337"/>
              <a:ext cx="44640" cy="38345"/>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16"/>
            <p:cNvSpPr/>
            <p:nvPr/>
          </p:nvSpPr>
          <p:spPr>
            <a:xfrm>
              <a:off x="4906308" y="1779815"/>
              <a:ext cx="44730" cy="38327"/>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16"/>
            <p:cNvSpPr/>
            <p:nvPr/>
          </p:nvSpPr>
          <p:spPr>
            <a:xfrm>
              <a:off x="4851732" y="3091294"/>
              <a:ext cx="44622" cy="38327"/>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16"/>
            <p:cNvSpPr/>
            <p:nvPr/>
          </p:nvSpPr>
          <p:spPr>
            <a:xfrm>
              <a:off x="4851732" y="3036610"/>
              <a:ext cx="44622" cy="38345"/>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16"/>
            <p:cNvSpPr/>
            <p:nvPr/>
          </p:nvSpPr>
          <p:spPr>
            <a:xfrm>
              <a:off x="4851624" y="1779815"/>
              <a:ext cx="44730" cy="3825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16"/>
            <p:cNvSpPr/>
            <p:nvPr/>
          </p:nvSpPr>
          <p:spPr>
            <a:xfrm>
              <a:off x="4797048" y="3036610"/>
              <a:ext cx="44640" cy="38345"/>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16"/>
            <p:cNvSpPr/>
            <p:nvPr/>
          </p:nvSpPr>
          <p:spPr>
            <a:xfrm>
              <a:off x="4797048" y="2982087"/>
              <a:ext cx="44640" cy="38219"/>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16"/>
            <p:cNvSpPr/>
            <p:nvPr/>
          </p:nvSpPr>
          <p:spPr>
            <a:xfrm>
              <a:off x="4796958" y="1779815"/>
              <a:ext cx="44730" cy="3825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16"/>
            <p:cNvSpPr/>
            <p:nvPr/>
          </p:nvSpPr>
          <p:spPr>
            <a:xfrm>
              <a:off x="4742382" y="2982087"/>
              <a:ext cx="44784" cy="38219"/>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16"/>
            <p:cNvSpPr/>
            <p:nvPr/>
          </p:nvSpPr>
          <p:spPr>
            <a:xfrm>
              <a:off x="4742382" y="2927404"/>
              <a:ext cx="44784" cy="38273"/>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16"/>
            <p:cNvSpPr/>
            <p:nvPr/>
          </p:nvSpPr>
          <p:spPr>
            <a:xfrm>
              <a:off x="4742382" y="1834337"/>
              <a:ext cx="44784" cy="38345"/>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16"/>
            <p:cNvSpPr/>
            <p:nvPr/>
          </p:nvSpPr>
          <p:spPr>
            <a:xfrm>
              <a:off x="4742382" y="1779815"/>
              <a:ext cx="44784" cy="3825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16"/>
            <p:cNvSpPr/>
            <p:nvPr/>
          </p:nvSpPr>
          <p:spPr>
            <a:xfrm>
              <a:off x="4687698" y="2872738"/>
              <a:ext cx="44784" cy="38273"/>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16"/>
            <p:cNvSpPr/>
            <p:nvPr/>
          </p:nvSpPr>
          <p:spPr>
            <a:xfrm>
              <a:off x="4687698" y="1834337"/>
              <a:ext cx="44784" cy="38345"/>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16"/>
            <p:cNvSpPr/>
            <p:nvPr/>
          </p:nvSpPr>
          <p:spPr>
            <a:xfrm>
              <a:off x="4633032" y="2927404"/>
              <a:ext cx="44622" cy="38273"/>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16"/>
            <p:cNvSpPr/>
            <p:nvPr/>
          </p:nvSpPr>
          <p:spPr>
            <a:xfrm>
              <a:off x="4633032" y="2872738"/>
              <a:ext cx="44622" cy="38273"/>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16"/>
            <p:cNvSpPr/>
            <p:nvPr/>
          </p:nvSpPr>
          <p:spPr>
            <a:xfrm>
              <a:off x="4633032" y="1834337"/>
              <a:ext cx="44622" cy="38345"/>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16"/>
            <p:cNvSpPr/>
            <p:nvPr/>
          </p:nvSpPr>
          <p:spPr>
            <a:xfrm>
              <a:off x="4578349" y="2982087"/>
              <a:ext cx="44784" cy="38219"/>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16"/>
            <p:cNvSpPr/>
            <p:nvPr/>
          </p:nvSpPr>
          <p:spPr>
            <a:xfrm>
              <a:off x="4578349" y="2927404"/>
              <a:ext cx="44640" cy="38273"/>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16"/>
            <p:cNvSpPr/>
            <p:nvPr/>
          </p:nvSpPr>
          <p:spPr>
            <a:xfrm>
              <a:off x="4578349" y="1889003"/>
              <a:ext cx="44640" cy="38273"/>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16"/>
            <p:cNvSpPr/>
            <p:nvPr/>
          </p:nvSpPr>
          <p:spPr>
            <a:xfrm>
              <a:off x="4523683" y="3145959"/>
              <a:ext cx="44766" cy="38273"/>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16"/>
            <p:cNvSpPr/>
            <p:nvPr/>
          </p:nvSpPr>
          <p:spPr>
            <a:xfrm>
              <a:off x="4523683" y="3091294"/>
              <a:ext cx="44766" cy="38327"/>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16"/>
            <p:cNvSpPr/>
            <p:nvPr/>
          </p:nvSpPr>
          <p:spPr>
            <a:xfrm>
              <a:off x="4523683" y="3036610"/>
              <a:ext cx="44766" cy="38345"/>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16"/>
            <p:cNvSpPr/>
            <p:nvPr/>
          </p:nvSpPr>
          <p:spPr>
            <a:xfrm>
              <a:off x="4523683" y="2982087"/>
              <a:ext cx="44766" cy="38219"/>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16"/>
            <p:cNvSpPr/>
            <p:nvPr/>
          </p:nvSpPr>
          <p:spPr>
            <a:xfrm>
              <a:off x="4523683" y="2927404"/>
              <a:ext cx="44766" cy="38273"/>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16"/>
            <p:cNvSpPr/>
            <p:nvPr/>
          </p:nvSpPr>
          <p:spPr>
            <a:xfrm>
              <a:off x="4523683" y="2872738"/>
              <a:ext cx="44766" cy="38273"/>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16"/>
            <p:cNvSpPr/>
            <p:nvPr/>
          </p:nvSpPr>
          <p:spPr>
            <a:xfrm>
              <a:off x="4523683" y="1943687"/>
              <a:ext cx="44766" cy="38273"/>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16"/>
            <p:cNvSpPr/>
            <p:nvPr/>
          </p:nvSpPr>
          <p:spPr>
            <a:xfrm>
              <a:off x="4523683" y="1889003"/>
              <a:ext cx="44766" cy="38345"/>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16"/>
            <p:cNvSpPr/>
            <p:nvPr/>
          </p:nvSpPr>
          <p:spPr>
            <a:xfrm>
              <a:off x="4469142" y="3091294"/>
              <a:ext cx="44640" cy="38327"/>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16"/>
            <p:cNvSpPr/>
            <p:nvPr/>
          </p:nvSpPr>
          <p:spPr>
            <a:xfrm>
              <a:off x="4469142" y="3036610"/>
              <a:ext cx="44640" cy="38345"/>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16"/>
            <p:cNvSpPr/>
            <p:nvPr/>
          </p:nvSpPr>
          <p:spPr>
            <a:xfrm>
              <a:off x="4469142" y="2982087"/>
              <a:ext cx="44640" cy="38219"/>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16"/>
            <p:cNvSpPr/>
            <p:nvPr/>
          </p:nvSpPr>
          <p:spPr>
            <a:xfrm>
              <a:off x="4469142" y="2927404"/>
              <a:ext cx="44640" cy="38273"/>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16"/>
            <p:cNvSpPr/>
            <p:nvPr/>
          </p:nvSpPr>
          <p:spPr>
            <a:xfrm>
              <a:off x="4469142" y="2872738"/>
              <a:ext cx="44640" cy="38273"/>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16"/>
            <p:cNvSpPr/>
            <p:nvPr/>
          </p:nvSpPr>
          <p:spPr>
            <a:xfrm>
              <a:off x="4469142" y="2818054"/>
              <a:ext cx="44640" cy="38345"/>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16"/>
            <p:cNvSpPr/>
            <p:nvPr/>
          </p:nvSpPr>
          <p:spPr>
            <a:xfrm>
              <a:off x="4469142" y="1998371"/>
              <a:ext cx="44640" cy="3825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16"/>
            <p:cNvSpPr/>
            <p:nvPr/>
          </p:nvSpPr>
          <p:spPr>
            <a:xfrm>
              <a:off x="4414476" y="2872738"/>
              <a:ext cx="44622" cy="38273"/>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16"/>
            <p:cNvSpPr/>
            <p:nvPr/>
          </p:nvSpPr>
          <p:spPr>
            <a:xfrm>
              <a:off x="4414476" y="2818054"/>
              <a:ext cx="44622" cy="38345"/>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16"/>
            <p:cNvSpPr/>
            <p:nvPr/>
          </p:nvSpPr>
          <p:spPr>
            <a:xfrm>
              <a:off x="4414476" y="1998371"/>
              <a:ext cx="44622" cy="3825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16"/>
            <p:cNvSpPr/>
            <p:nvPr/>
          </p:nvSpPr>
          <p:spPr>
            <a:xfrm>
              <a:off x="4414476" y="1943687"/>
              <a:ext cx="44622" cy="38273"/>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16"/>
            <p:cNvSpPr/>
            <p:nvPr/>
          </p:nvSpPr>
          <p:spPr>
            <a:xfrm>
              <a:off x="4414476" y="1889003"/>
              <a:ext cx="44622" cy="38345"/>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16"/>
            <p:cNvSpPr/>
            <p:nvPr/>
          </p:nvSpPr>
          <p:spPr>
            <a:xfrm>
              <a:off x="4414476" y="1834337"/>
              <a:ext cx="44622" cy="38345"/>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16"/>
            <p:cNvSpPr/>
            <p:nvPr/>
          </p:nvSpPr>
          <p:spPr>
            <a:xfrm>
              <a:off x="4359793" y="2818054"/>
              <a:ext cx="44640" cy="38345"/>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16"/>
            <p:cNvSpPr/>
            <p:nvPr/>
          </p:nvSpPr>
          <p:spPr>
            <a:xfrm>
              <a:off x="4359793" y="1943687"/>
              <a:ext cx="44640" cy="38273"/>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16"/>
            <p:cNvSpPr/>
            <p:nvPr/>
          </p:nvSpPr>
          <p:spPr>
            <a:xfrm>
              <a:off x="4359793" y="1889003"/>
              <a:ext cx="44640" cy="38345"/>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16"/>
            <p:cNvSpPr/>
            <p:nvPr/>
          </p:nvSpPr>
          <p:spPr>
            <a:xfrm>
              <a:off x="4359793" y="1779815"/>
              <a:ext cx="44640" cy="3825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16"/>
            <p:cNvSpPr/>
            <p:nvPr/>
          </p:nvSpPr>
          <p:spPr>
            <a:xfrm>
              <a:off x="4305127" y="2818054"/>
              <a:ext cx="44766" cy="38345"/>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16"/>
            <p:cNvSpPr/>
            <p:nvPr/>
          </p:nvSpPr>
          <p:spPr>
            <a:xfrm>
              <a:off x="4305127" y="2763388"/>
              <a:ext cx="44766" cy="38327"/>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16"/>
            <p:cNvSpPr/>
            <p:nvPr/>
          </p:nvSpPr>
          <p:spPr>
            <a:xfrm>
              <a:off x="4305127" y="1943687"/>
              <a:ext cx="44766" cy="38273"/>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16"/>
            <p:cNvSpPr/>
            <p:nvPr/>
          </p:nvSpPr>
          <p:spPr>
            <a:xfrm>
              <a:off x="4305127" y="1889003"/>
              <a:ext cx="44766" cy="38345"/>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16"/>
            <p:cNvSpPr/>
            <p:nvPr/>
          </p:nvSpPr>
          <p:spPr>
            <a:xfrm>
              <a:off x="4305127" y="1779815"/>
              <a:ext cx="44766" cy="3825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16"/>
            <p:cNvSpPr/>
            <p:nvPr/>
          </p:nvSpPr>
          <p:spPr>
            <a:xfrm>
              <a:off x="4305127" y="1670465"/>
              <a:ext cx="44766" cy="3825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16"/>
            <p:cNvSpPr/>
            <p:nvPr/>
          </p:nvSpPr>
          <p:spPr>
            <a:xfrm>
              <a:off x="4250443" y="2927404"/>
              <a:ext cx="44784" cy="38273"/>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16"/>
            <p:cNvSpPr/>
            <p:nvPr/>
          </p:nvSpPr>
          <p:spPr>
            <a:xfrm>
              <a:off x="4250443" y="2872738"/>
              <a:ext cx="44784" cy="38273"/>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16"/>
            <p:cNvSpPr/>
            <p:nvPr/>
          </p:nvSpPr>
          <p:spPr>
            <a:xfrm>
              <a:off x="4250443" y="2763388"/>
              <a:ext cx="44784" cy="38327"/>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16"/>
            <p:cNvSpPr/>
            <p:nvPr/>
          </p:nvSpPr>
          <p:spPr>
            <a:xfrm>
              <a:off x="4250443" y="1943687"/>
              <a:ext cx="44784" cy="38273"/>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16"/>
            <p:cNvSpPr/>
            <p:nvPr/>
          </p:nvSpPr>
          <p:spPr>
            <a:xfrm>
              <a:off x="4250443" y="1779815"/>
              <a:ext cx="44784" cy="3825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16"/>
            <p:cNvSpPr/>
            <p:nvPr/>
          </p:nvSpPr>
          <p:spPr>
            <a:xfrm>
              <a:off x="4195921" y="2982087"/>
              <a:ext cx="44622" cy="38219"/>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16"/>
            <p:cNvSpPr/>
            <p:nvPr/>
          </p:nvSpPr>
          <p:spPr>
            <a:xfrm>
              <a:off x="4195921" y="2927404"/>
              <a:ext cx="44622" cy="38273"/>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16"/>
            <p:cNvSpPr/>
            <p:nvPr/>
          </p:nvSpPr>
          <p:spPr>
            <a:xfrm>
              <a:off x="4195921" y="2872738"/>
              <a:ext cx="44622" cy="38273"/>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16"/>
            <p:cNvSpPr/>
            <p:nvPr/>
          </p:nvSpPr>
          <p:spPr>
            <a:xfrm>
              <a:off x="4195921" y="2708848"/>
              <a:ext cx="44622" cy="38237"/>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16"/>
            <p:cNvSpPr/>
            <p:nvPr/>
          </p:nvSpPr>
          <p:spPr>
            <a:xfrm>
              <a:off x="4195921" y="1998371"/>
              <a:ext cx="44622" cy="3825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16"/>
            <p:cNvSpPr/>
            <p:nvPr/>
          </p:nvSpPr>
          <p:spPr>
            <a:xfrm>
              <a:off x="4195921" y="1943687"/>
              <a:ext cx="44622" cy="38273"/>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16"/>
            <p:cNvSpPr/>
            <p:nvPr/>
          </p:nvSpPr>
          <p:spPr>
            <a:xfrm>
              <a:off x="4195921" y="1834337"/>
              <a:ext cx="44622" cy="38345"/>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16"/>
            <p:cNvSpPr/>
            <p:nvPr/>
          </p:nvSpPr>
          <p:spPr>
            <a:xfrm>
              <a:off x="4195921" y="1670465"/>
              <a:ext cx="44622" cy="3825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16"/>
            <p:cNvSpPr/>
            <p:nvPr/>
          </p:nvSpPr>
          <p:spPr>
            <a:xfrm>
              <a:off x="4141237" y="3036610"/>
              <a:ext cx="44640" cy="38345"/>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16"/>
            <p:cNvSpPr/>
            <p:nvPr/>
          </p:nvSpPr>
          <p:spPr>
            <a:xfrm>
              <a:off x="4141237" y="2982087"/>
              <a:ext cx="44640" cy="38219"/>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16"/>
            <p:cNvSpPr/>
            <p:nvPr/>
          </p:nvSpPr>
          <p:spPr>
            <a:xfrm>
              <a:off x="4141237" y="2872738"/>
              <a:ext cx="44640" cy="38273"/>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16"/>
            <p:cNvSpPr/>
            <p:nvPr/>
          </p:nvSpPr>
          <p:spPr>
            <a:xfrm>
              <a:off x="4141237" y="2818054"/>
              <a:ext cx="44640" cy="38345"/>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16"/>
            <p:cNvSpPr/>
            <p:nvPr/>
          </p:nvSpPr>
          <p:spPr>
            <a:xfrm>
              <a:off x="4141237" y="2708848"/>
              <a:ext cx="44640" cy="38237"/>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16"/>
            <p:cNvSpPr/>
            <p:nvPr/>
          </p:nvSpPr>
          <p:spPr>
            <a:xfrm>
              <a:off x="4141237" y="1998371"/>
              <a:ext cx="44640" cy="3825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16"/>
            <p:cNvSpPr/>
            <p:nvPr/>
          </p:nvSpPr>
          <p:spPr>
            <a:xfrm>
              <a:off x="4141237" y="1889003"/>
              <a:ext cx="44640" cy="38345"/>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16"/>
            <p:cNvSpPr/>
            <p:nvPr/>
          </p:nvSpPr>
          <p:spPr>
            <a:xfrm>
              <a:off x="4141237" y="1834337"/>
              <a:ext cx="44640" cy="38345"/>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16"/>
            <p:cNvSpPr/>
            <p:nvPr/>
          </p:nvSpPr>
          <p:spPr>
            <a:xfrm>
              <a:off x="4086571" y="3036610"/>
              <a:ext cx="44622" cy="38345"/>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16"/>
            <p:cNvSpPr/>
            <p:nvPr/>
          </p:nvSpPr>
          <p:spPr>
            <a:xfrm>
              <a:off x="4086571" y="2818054"/>
              <a:ext cx="44622" cy="38345"/>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16"/>
            <p:cNvSpPr/>
            <p:nvPr/>
          </p:nvSpPr>
          <p:spPr>
            <a:xfrm>
              <a:off x="4086571" y="2763388"/>
              <a:ext cx="44622" cy="38327"/>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16"/>
            <p:cNvSpPr/>
            <p:nvPr/>
          </p:nvSpPr>
          <p:spPr>
            <a:xfrm>
              <a:off x="4086571" y="2708848"/>
              <a:ext cx="44622" cy="38237"/>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16"/>
            <p:cNvSpPr/>
            <p:nvPr/>
          </p:nvSpPr>
          <p:spPr>
            <a:xfrm>
              <a:off x="4086571" y="1998371"/>
              <a:ext cx="44622" cy="3825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16"/>
            <p:cNvSpPr/>
            <p:nvPr/>
          </p:nvSpPr>
          <p:spPr>
            <a:xfrm>
              <a:off x="4086571" y="1725131"/>
              <a:ext cx="44622" cy="38273"/>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16"/>
            <p:cNvSpPr/>
            <p:nvPr/>
          </p:nvSpPr>
          <p:spPr>
            <a:xfrm>
              <a:off x="4031887" y="3036610"/>
              <a:ext cx="44784" cy="38345"/>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16"/>
            <p:cNvSpPr/>
            <p:nvPr/>
          </p:nvSpPr>
          <p:spPr>
            <a:xfrm>
              <a:off x="4031887" y="2982087"/>
              <a:ext cx="44784" cy="38219"/>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16"/>
            <p:cNvSpPr/>
            <p:nvPr/>
          </p:nvSpPr>
          <p:spPr>
            <a:xfrm>
              <a:off x="4031887" y="2927404"/>
              <a:ext cx="44784" cy="38273"/>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16"/>
            <p:cNvSpPr/>
            <p:nvPr/>
          </p:nvSpPr>
          <p:spPr>
            <a:xfrm>
              <a:off x="4031887" y="2763388"/>
              <a:ext cx="44784" cy="38327"/>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16"/>
            <p:cNvSpPr/>
            <p:nvPr/>
          </p:nvSpPr>
          <p:spPr>
            <a:xfrm>
              <a:off x="4031887" y="2708848"/>
              <a:ext cx="44784" cy="38237"/>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16"/>
            <p:cNvSpPr/>
            <p:nvPr/>
          </p:nvSpPr>
          <p:spPr>
            <a:xfrm>
              <a:off x="4031887" y="2654182"/>
              <a:ext cx="44784" cy="38273"/>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16"/>
            <p:cNvSpPr/>
            <p:nvPr/>
          </p:nvSpPr>
          <p:spPr>
            <a:xfrm>
              <a:off x="3977203" y="2927404"/>
              <a:ext cx="44784" cy="38273"/>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16"/>
            <p:cNvSpPr/>
            <p:nvPr/>
          </p:nvSpPr>
          <p:spPr>
            <a:xfrm>
              <a:off x="3977203" y="2872738"/>
              <a:ext cx="44784" cy="38273"/>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16"/>
            <p:cNvSpPr/>
            <p:nvPr/>
          </p:nvSpPr>
          <p:spPr>
            <a:xfrm>
              <a:off x="3977203" y="2818054"/>
              <a:ext cx="44784" cy="38345"/>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16"/>
            <p:cNvSpPr/>
            <p:nvPr/>
          </p:nvSpPr>
          <p:spPr>
            <a:xfrm>
              <a:off x="3977203" y="2763388"/>
              <a:ext cx="44784" cy="38327"/>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16"/>
            <p:cNvSpPr/>
            <p:nvPr/>
          </p:nvSpPr>
          <p:spPr>
            <a:xfrm>
              <a:off x="3922681" y="2818054"/>
              <a:ext cx="44640" cy="38345"/>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16"/>
            <p:cNvSpPr/>
            <p:nvPr/>
          </p:nvSpPr>
          <p:spPr>
            <a:xfrm>
              <a:off x="3922681" y="2763388"/>
              <a:ext cx="44640" cy="38327"/>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16"/>
            <p:cNvSpPr/>
            <p:nvPr/>
          </p:nvSpPr>
          <p:spPr>
            <a:xfrm>
              <a:off x="3922681" y="2708848"/>
              <a:ext cx="44640" cy="38237"/>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16"/>
            <p:cNvSpPr/>
            <p:nvPr/>
          </p:nvSpPr>
          <p:spPr>
            <a:xfrm>
              <a:off x="3922681" y="2654182"/>
              <a:ext cx="44640" cy="38273"/>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16"/>
            <p:cNvSpPr/>
            <p:nvPr/>
          </p:nvSpPr>
          <p:spPr>
            <a:xfrm>
              <a:off x="3922681" y="2599498"/>
              <a:ext cx="44640" cy="38345"/>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16"/>
            <p:cNvSpPr/>
            <p:nvPr/>
          </p:nvSpPr>
          <p:spPr>
            <a:xfrm>
              <a:off x="3922681" y="2544832"/>
              <a:ext cx="44730" cy="38327"/>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16"/>
            <p:cNvSpPr/>
            <p:nvPr/>
          </p:nvSpPr>
          <p:spPr>
            <a:xfrm>
              <a:off x="3868015" y="2708848"/>
              <a:ext cx="44622" cy="38237"/>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16"/>
            <p:cNvSpPr/>
            <p:nvPr/>
          </p:nvSpPr>
          <p:spPr>
            <a:xfrm>
              <a:off x="3868015" y="2599498"/>
              <a:ext cx="44622" cy="38345"/>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16"/>
            <p:cNvSpPr/>
            <p:nvPr/>
          </p:nvSpPr>
          <p:spPr>
            <a:xfrm>
              <a:off x="3868015" y="2544832"/>
              <a:ext cx="44730" cy="38327"/>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16"/>
            <p:cNvSpPr/>
            <p:nvPr/>
          </p:nvSpPr>
          <p:spPr>
            <a:xfrm>
              <a:off x="3813331" y="2599498"/>
              <a:ext cx="44784" cy="38345"/>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16"/>
            <p:cNvSpPr/>
            <p:nvPr/>
          </p:nvSpPr>
          <p:spPr>
            <a:xfrm>
              <a:off x="3813331" y="2544832"/>
              <a:ext cx="44730" cy="38327"/>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https://lh7-us.googleusercontent.com/Wa1lZJzbSmCmhYjsc28t-FafUcYv92hnxIcbyOlLNpdboi9dmOS4gVLnSIQR3GXlIxz2gxVXmcg1uraiIkudVDvRdk4QPBPoZHVIJirPo0RpEM-LIjJ6F9UI8BelZI5VUGhwFrWtbaLc" id="1751" name="Google Shape;1751;p16"/>
          <p:cNvPicPr preferRelativeResize="0"/>
          <p:nvPr/>
        </p:nvPicPr>
        <p:blipFill rotWithShape="1">
          <a:blip r:embed="rId3">
            <a:alphaModFix/>
          </a:blip>
          <a:srcRect b="24589" l="22251" r="3689" t="9306"/>
          <a:stretch/>
        </p:blipFill>
        <p:spPr>
          <a:xfrm>
            <a:off x="1026200" y="1163781"/>
            <a:ext cx="7175691" cy="370609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1"/>
          <p:cNvSpPr txBox="1"/>
          <p:nvPr>
            <p:ph type="title"/>
          </p:nvPr>
        </p:nvSpPr>
        <p:spPr>
          <a:xfrm>
            <a:off x="5486501" y="1661150"/>
            <a:ext cx="3620400" cy="125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sz="3200"/>
              <a:t>2. </a:t>
            </a:r>
            <a:r>
              <a:rPr lang="en" sz="3200"/>
              <a:t>Cơ sở dữ liệu</a:t>
            </a:r>
            <a:endParaRPr sz="3200"/>
          </a:p>
        </p:txBody>
      </p:sp>
      <p:pic>
        <p:nvPicPr>
          <p:cNvPr id="1757" name="Google Shape;1757;p11"/>
          <p:cNvPicPr preferRelativeResize="0"/>
          <p:nvPr/>
        </p:nvPicPr>
        <p:blipFill rotWithShape="1">
          <a:blip r:embed="rId3">
            <a:alphaModFix/>
          </a:blip>
          <a:srcRect b="4645" l="0" r="0" t="0"/>
          <a:stretch/>
        </p:blipFill>
        <p:spPr>
          <a:xfrm>
            <a:off x="0" y="0"/>
            <a:ext cx="5354800" cy="5143500"/>
          </a:xfrm>
          <a:prstGeom prst="rect">
            <a:avLst/>
          </a:prstGeom>
          <a:noFill/>
          <a:ln>
            <a:noFill/>
          </a:ln>
        </p:spPr>
      </p:pic>
      <p:cxnSp>
        <p:nvCxnSpPr>
          <p:cNvPr id="1758" name="Google Shape;1758;p11"/>
          <p:cNvCxnSpPr/>
          <p:nvPr/>
        </p:nvCxnSpPr>
        <p:spPr>
          <a:xfrm>
            <a:off x="5564575" y="2287397"/>
            <a:ext cx="32853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0"/>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Dinh Dac Dai</dc:creator>
</cp:coreProperties>
</file>